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49" r:id="rId2"/>
  </p:sldMasterIdLst>
  <p:notesMasterIdLst>
    <p:notesMasterId r:id="rId25"/>
  </p:notesMasterIdLst>
  <p:sldIdLst>
    <p:sldId id="258" r:id="rId3"/>
    <p:sldId id="352" r:id="rId4"/>
    <p:sldId id="356" r:id="rId5"/>
    <p:sldId id="355" r:id="rId6"/>
    <p:sldId id="337" r:id="rId7"/>
    <p:sldId id="261" r:id="rId8"/>
    <p:sldId id="285" r:id="rId9"/>
    <p:sldId id="350" r:id="rId10"/>
    <p:sldId id="346" r:id="rId11"/>
    <p:sldId id="353" r:id="rId12"/>
    <p:sldId id="338" r:id="rId13"/>
    <p:sldId id="339" r:id="rId14"/>
    <p:sldId id="340" r:id="rId15"/>
    <p:sldId id="354" r:id="rId16"/>
    <p:sldId id="357" r:id="rId17"/>
    <p:sldId id="331" r:id="rId18"/>
    <p:sldId id="358" r:id="rId19"/>
    <p:sldId id="349" r:id="rId20"/>
    <p:sldId id="345" r:id="rId21"/>
    <p:sldId id="284" r:id="rId22"/>
    <p:sldId id="286" r:id="rId23"/>
    <p:sldId id="26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1149" autoAdjust="0"/>
  </p:normalViewPr>
  <p:slideViewPr>
    <p:cSldViewPr>
      <p:cViewPr varScale="1">
        <p:scale>
          <a:sx n="10" d="100"/>
          <a:sy n="10" d="100"/>
        </p:scale>
        <p:origin x="942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022" y="-102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865342\OneDrive%20-%20Syngenta\Documents\2017\HIDEOUS\Results%20meeting%20information\Compiled%20results%20meeting%20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PowerPoint]P3 - PHYGEN (2)!GP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'P3 - PHYGEN (2)'!$D$9:$D$10</c:f>
              <c:strCache>
                <c:ptCount val="1"/>
                <c:pt idx="0">
                  <c:v>MN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2700">
              <a:solidFill>
                <a:srgbClr val="0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6A-446D-A75D-B26A2FECD6E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6A-446D-A75D-B26A2FECD6E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66A-446D-A75D-B26A2FECD6E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66A-446D-A75D-B26A2FECD6E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66A-446D-A75D-B26A2FECD6E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66A-446D-A75D-B26A2FECD6EF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66A-446D-A75D-B26A2FECD6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'P3 - PHYGEN (2)'!$A$11:$C$24</c:f>
              <c:multiLvlStrCache>
                <c:ptCount val="14"/>
                <c:lvl>
                  <c:pt idx="0">
                    <c:v>0.5"</c:v>
                  </c:pt>
                  <c:pt idx="1">
                    <c:v>2"</c:v>
                  </c:pt>
                  <c:pt idx="2">
                    <c:v>0.5"</c:v>
                  </c:pt>
                  <c:pt idx="3">
                    <c:v>2"</c:v>
                  </c:pt>
                  <c:pt idx="4">
                    <c:v>0.5"</c:v>
                  </c:pt>
                  <c:pt idx="5">
                    <c:v>2"</c:v>
                  </c:pt>
                  <c:pt idx="6">
                    <c:v>0.5"</c:v>
                  </c:pt>
                  <c:pt idx="7">
                    <c:v>2"</c:v>
                  </c:pt>
                  <c:pt idx="8">
                    <c:v>0.5"</c:v>
                  </c:pt>
                  <c:pt idx="9">
                    <c:v>2"</c:v>
                  </c:pt>
                  <c:pt idx="10">
                    <c:v>0.5"</c:v>
                  </c:pt>
                  <c:pt idx="11">
                    <c:v>2"</c:v>
                  </c:pt>
                  <c:pt idx="12">
                    <c:v>0.5"</c:v>
                  </c:pt>
                  <c:pt idx="13">
                    <c:v>2"</c:v>
                  </c:pt>
                </c:lvl>
                <c:lvl>
                  <c:pt idx="0">
                    <c:v>2x</c:v>
                  </c:pt>
                  <c:pt idx="2">
                    <c:v>2x</c:v>
                  </c:pt>
                  <c:pt idx="4">
                    <c:v>1x</c:v>
                  </c:pt>
                  <c:pt idx="6">
                    <c:v>2x</c:v>
                  </c:pt>
                  <c:pt idx="8">
                    <c:v>2x</c:v>
                  </c:pt>
                  <c:pt idx="10">
                    <c:v>1x</c:v>
                  </c:pt>
                  <c:pt idx="12">
                    <c:v>2x</c:v>
                  </c:pt>
                </c:lvl>
                <c:lvl>
                  <c:pt idx="0">
                    <c:v>Evik</c:v>
                  </c:pt>
                  <c:pt idx="2">
                    <c:v>Acuron Flexi</c:v>
                  </c:pt>
                  <c:pt idx="4">
                    <c:v>BIR + MST + SMOC</c:v>
                  </c:pt>
                  <c:pt idx="8">
                    <c:v>SYN'958 + BIR + MST</c:v>
                  </c:pt>
                  <c:pt idx="10">
                    <c:v>SYN'958 + BIR + MST + SMOC</c:v>
                  </c:pt>
                </c:lvl>
              </c:multiLvlStrCache>
            </c:multiLvlStrRef>
          </c:cat>
          <c:val>
            <c:numRef>
              <c:f>'P3 - PHYGEN (2)'!$D$11:$D$24</c:f>
              <c:numCache>
                <c:formatCode>0</c:formatCode>
                <c:ptCount val="14"/>
                <c:pt idx="0">
                  <c:v>31.667000000000002</c:v>
                </c:pt>
                <c:pt idx="1">
                  <c:v>41.667000000000002</c:v>
                </c:pt>
                <c:pt idx="2">
                  <c:v>0</c:v>
                </c:pt>
                <c:pt idx="3">
                  <c:v>1.667</c:v>
                </c:pt>
                <c:pt idx="4">
                  <c:v>0</c:v>
                </c:pt>
                <c:pt idx="5">
                  <c:v>3.3330000000000002</c:v>
                </c:pt>
                <c:pt idx="6">
                  <c:v>1.667</c:v>
                </c:pt>
                <c:pt idx="7">
                  <c:v>5</c:v>
                </c:pt>
                <c:pt idx="8">
                  <c:v>18.332999999999998</c:v>
                </c:pt>
                <c:pt idx="9">
                  <c:v>21.667000000000002</c:v>
                </c:pt>
                <c:pt idx="10">
                  <c:v>6.6669999999999998</c:v>
                </c:pt>
                <c:pt idx="11">
                  <c:v>8.3330000000000002</c:v>
                </c:pt>
                <c:pt idx="12">
                  <c:v>16.667000000000002</c:v>
                </c:pt>
                <c:pt idx="13">
                  <c:v>23.332999999999998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66A-446D-A75D-B26A2FECD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axId val="419051816"/>
        <c:axId val="419052208"/>
      </c:barChart>
      <c:catAx>
        <c:axId val="419051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052208"/>
        <c:crosses val="autoZero"/>
        <c:auto val="1"/>
        <c:lblAlgn val="ctr"/>
        <c:lblOffset val="100"/>
        <c:noMultiLvlLbl val="0"/>
      </c:catAx>
      <c:valAx>
        <c:axId val="41905220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PHYGEN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051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000000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442129711364555E-2"/>
          <c:y val="0.10486176727909013"/>
          <c:w val="0.78342553220029776"/>
          <c:h val="0.70498605056084129"/>
        </c:manualLayout>
      </c:layout>
      <c:lineChart>
        <c:grouping val="standard"/>
        <c:varyColors val="0"/>
        <c:ser>
          <c:idx val="0"/>
          <c:order val="0"/>
          <c:tx>
            <c:strRef>
              <c:f>Sheet3!$B$2</c:f>
              <c:strCache>
                <c:ptCount val="1"/>
                <c:pt idx="0">
                  <c:v>MN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Sheet3!$B$3:$B$16</c:f>
              <c:numCache>
                <c:formatCode>General</c:formatCode>
                <c:ptCount val="14"/>
                <c:pt idx="0">
                  <c:v>40.25</c:v>
                </c:pt>
                <c:pt idx="1">
                  <c:v>39.4375</c:v>
                </c:pt>
                <c:pt idx="2">
                  <c:v>39.583333330000002</c:v>
                </c:pt>
                <c:pt idx="3">
                  <c:v>66.395833330000002</c:v>
                </c:pt>
                <c:pt idx="4">
                  <c:v>82.9375</c:v>
                </c:pt>
                <c:pt idx="5">
                  <c:v>86.895833330000002</c:v>
                </c:pt>
                <c:pt idx="6">
                  <c:v>79.916666669999998</c:v>
                </c:pt>
                <c:pt idx="7">
                  <c:v>79.395833330000002</c:v>
                </c:pt>
                <c:pt idx="8">
                  <c:v>88.375</c:v>
                </c:pt>
                <c:pt idx="9">
                  <c:v>79.541666669999998</c:v>
                </c:pt>
                <c:pt idx="10">
                  <c:v>64.833333330000002</c:v>
                </c:pt>
                <c:pt idx="11">
                  <c:v>62.645833330000002</c:v>
                </c:pt>
                <c:pt idx="12">
                  <c:v>45.979166669999998</c:v>
                </c:pt>
                <c:pt idx="13">
                  <c:v>37.520833330000002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08-4ED5-AFB6-CFD1FE0B2868}"/>
            </c:ext>
          </c:extLst>
        </c:ser>
        <c:ser>
          <c:idx val="1"/>
          <c:order val="1"/>
          <c:tx>
            <c:strRef>
              <c:f>Sheet3!$C$2</c:f>
              <c:strCache>
                <c:ptCount val="1"/>
                <c:pt idx="0">
                  <c:v>OH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Sheet3!$C$3:$C$16</c:f>
              <c:numCache>
                <c:formatCode>General</c:formatCode>
                <c:ptCount val="14"/>
                <c:pt idx="0">
                  <c:v>28.458333333333332</c:v>
                </c:pt>
                <c:pt idx="1">
                  <c:v>25.770833333333332</c:v>
                </c:pt>
                <c:pt idx="2">
                  <c:v>21</c:v>
                </c:pt>
                <c:pt idx="3">
                  <c:v>17.854166666666668</c:v>
                </c:pt>
                <c:pt idx="4">
                  <c:v>16.583333333333332</c:v>
                </c:pt>
                <c:pt idx="5">
                  <c:v>14.625</c:v>
                </c:pt>
                <c:pt idx="6">
                  <c:v>11.6875</c:v>
                </c:pt>
                <c:pt idx="7">
                  <c:v>36.583333333333336</c:v>
                </c:pt>
                <c:pt idx="8">
                  <c:v>93.291666666666671</c:v>
                </c:pt>
                <c:pt idx="9">
                  <c:v>92.270833333333329</c:v>
                </c:pt>
                <c:pt idx="10">
                  <c:v>86.6875</c:v>
                </c:pt>
                <c:pt idx="11">
                  <c:v>48.0625</c:v>
                </c:pt>
                <c:pt idx="12">
                  <c:v>30.875</c:v>
                </c:pt>
                <c:pt idx="13">
                  <c:v>39.666666666666664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08-4ED5-AFB6-CFD1FE0B2868}"/>
            </c:ext>
          </c:extLst>
        </c:ser>
        <c:ser>
          <c:idx val="2"/>
          <c:order val="2"/>
          <c:tx>
            <c:strRef>
              <c:f>Sheet3!$D$2</c:f>
              <c:strCache>
                <c:ptCount val="1"/>
                <c:pt idx="0">
                  <c:v>IL(DT)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Sheet3!$D$3:$D$16</c:f>
              <c:numCache>
                <c:formatCode>General</c:formatCode>
                <c:ptCount val="14"/>
                <c:pt idx="0">
                  <c:v>24.895833333333332</c:v>
                </c:pt>
                <c:pt idx="1">
                  <c:v>23.8125</c:v>
                </c:pt>
                <c:pt idx="2">
                  <c:v>24.395833333333332</c:v>
                </c:pt>
                <c:pt idx="3">
                  <c:v>25.604166666666668</c:v>
                </c:pt>
                <c:pt idx="4">
                  <c:v>25.229166666666668</c:v>
                </c:pt>
                <c:pt idx="5">
                  <c:v>24.3125</c:v>
                </c:pt>
                <c:pt idx="6">
                  <c:v>24.25</c:v>
                </c:pt>
                <c:pt idx="7">
                  <c:v>23.395833333333332</c:v>
                </c:pt>
                <c:pt idx="8">
                  <c:v>22.416666666666668</c:v>
                </c:pt>
                <c:pt idx="9">
                  <c:v>23.6875</c:v>
                </c:pt>
                <c:pt idx="10">
                  <c:v>25.479166666666668</c:v>
                </c:pt>
                <c:pt idx="11">
                  <c:v>24.333333333333332</c:v>
                </c:pt>
                <c:pt idx="12">
                  <c:v>22.833333333333332</c:v>
                </c:pt>
                <c:pt idx="13">
                  <c:v>21.854166666666668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608-4ED5-AFB6-CFD1FE0B2868}"/>
            </c:ext>
          </c:extLst>
        </c:ser>
        <c:ser>
          <c:idx val="3"/>
          <c:order val="3"/>
          <c:tx>
            <c:strRef>
              <c:f>Sheet3!$E$2</c:f>
              <c:strCache>
                <c:ptCount val="1"/>
                <c:pt idx="0">
                  <c:v>IL(CW)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Sheet3!$E$3:$E$16</c:f>
              <c:numCache>
                <c:formatCode>General</c:formatCode>
                <c:ptCount val="14"/>
                <c:pt idx="0">
                  <c:v>59.9375</c:v>
                </c:pt>
                <c:pt idx="1">
                  <c:v>42.75</c:v>
                </c:pt>
                <c:pt idx="2">
                  <c:v>23.520833333333332</c:v>
                </c:pt>
                <c:pt idx="3">
                  <c:v>22.083333333333332</c:v>
                </c:pt>
                <c:pt idx="4">
                  <c:v>22.416666666666668</c:v>
                </c:pt>
                <c:pt idx="5">
                  <c:v>22.958333333333332</c:v>
                </c:pt>
                <c:pt idx="6">
                  <c:v>22.666666666666668</c:v>
                </c:pt>
                <c:pt idx="7">
                  <c:v>23.75</c:v>
                </c:pt>
                <c:pt idx="8">
                  <c:v>97.5625</c:v>
                </c:pt>
                <c:pt idx="9">
                  <c:v>97.979166666666671</c:v>
                </c:pt>
                <c:pt idx="10">
                  <c:v>96.25</c:v>
                </c:pt>
                <c:pt idx="11">
                  <c:v>68.479166666666671</c:v>
                </c:pt>
                <c:pt idx="12">
                  <c:v>29.166666666666668</c:v>
                </c:pt>
                <c:pt idx="13">
                  <c:v>32.270833333333336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608-4ED5-AFB6-CFD1FE0B2868}"/>
            </c:ext>
          </c:extLst>
        </c:ser>
        <c:ser>
          <c:idx val="4"/>
          <c:order val="4"/>
          <c:tx>
            <c:strRef>
              <c:f>Sheet3!$F$2</c:f>
              <c:strCache>
                <c:ptCount val="1"/>
                <c:pt idx="0">
                  <c:v>TX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Sheet3!$F$3:$F$16</c:f>
              <c:numCache>
                <c:formatCode>General</c:formatCode>
                <c:ptCount val="14"/>
                <c:pt idx="0">
                  <c:v>30.916666670000001</c:v>
                </c:pt>
                <c:pt idx="1">
                  <c:v>28.979166670000001</c:v>
                </c:pt>
                <c:pt idx="2">
                  <c:v>35.708333330000002</c:v>
                </c:pt>
                <c:pt idx="3">
                  <c:v>38.520833330000002</c:v>
                </c:pt>
                <c:pt idx="4">
                  <c:v>37.833333330000002</c:v>
                </c:pt>
                <c:pt idx="5">
                  <c:v>36.833333330000002</c:v>
                </c:pt>
                <c:pt idx="6">
                  <c:v>34.75</c:v>
                </c:pt>
                <c:pt idx="7">
                  <c:v>34.0625</c:v>
                </c:pt>
                <c:pt idx="8">
                  <c:v>31.479166670000001</c:v>
                </c:pt>
                <c:pt idx="9">
                  <c:v>28.8125</c:v>
                </c:pt>
                <c:pt idx="10">
                  <c:v>29.0625</c:v>
                </c:pt>
                <c:pt idx="11">
                  <c:v>24.333333329999999</c:v>
                </c:pt>
                <c:pt idx="12">
                  <c:v>21.270833329999999</c:v>
                </c:pt>
                <c:pt idx="13">
                  <c:v>19.375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608-4ED5-AFB6-CFD1FE0B2868}"/>
            </c:ext>
          </c:extLst>
        </c:ser>
        <c:ser>
          <c:idx val="5"/>
          <c:order val="5"/>
          <c:tx>
            <c:strRef>
              <c:f>Sheet3!$G$2</c:f>
              <c:strCache>
                <c:ptCount val="1"/>
                <c:pt idx="0">
                  <c:v>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Sheet3!$G$3:$G$16</c:f>
              <c:numCache>
                <c:formatCode>General</c:formatCode>
                <c:ptCount val="14"/>
                <c:pt idx="0">
                  <c:v>38.645833330000002</c:v>
                </c:pt>
                <c:pt idx="1">
                  <c:v>37.4375</c:v>
                </c:pt>
                <c:pt idx="2">
                  <c:v>38</c:v>
                </c:pt>
                <c:pt idx="3">
                  <c:v>36.9375</c:v>
                </c:pt>
                <c:pt idx="4">
                  <c:v>40.5</c:v>
                </c:pt>
                <c:pt idx="5">
                  <c:v>68.020833330000002</c:v>
                </c:pt>
                <c:pt idx="6">
                  <c:v>63.083333330000002</c:v>
                </c:pt>
                <c:pt idx="7">
                  <c:v>55.5625</c:v>
                </c:pt>
                <c:pt idx="8">
                  <c:v>50.875</c:v>
                </c:pt>
                <c:pt idx="9">
                  <c:v>45.75</c:v>
                </c:pt>
                <c:pt idx="10">
                  <c:v>41.145833330000002</c:v>
                </c:pt>
                <c:pt idx="11">
                  <c:v>37.375</c:v>
                </c:pt>
                <c:pt idx="12">
                  <c:v>35.0625</c:v>
                </c:pt>
                <c:pt idx="13">
                  <c:v>33.979166669999998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608-4ED5-AFB6-CFD1FE0B2868}"/>
            </c:ext>
          </c:extLst>
        </c:ser>
        <c:ser>
          <c:idx val="6"/>
          <c:order val="6"/>
          <c:tx>
            <c:strRef>
              <c:f>Sheet3!$H$2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Sheet3!$H$3:$H$16</c:f>
              <c:numCache>
                <c:formatCode>General</c:formatCode>
                <c:ptCount val="14"/>
                <c:pt idx="0">
                  <c:v>79.625</c:v>
                </c:pt>
                <c:pt idx="1">
                  <c:v>46.8125</c:v>
                </c:pt>
                <c:pt idx="2">
                  <c:v>40.604166669999998</c:v>
                </c:pt>
                <c:pt idx="3">
                  <c:v>38.833333330000002</c:v>
                </c:pt>
                <c:pt idx="4">
                  <c:v>37.645833330000002</c:v>
                </c:pt>
                <c:pt idx="5">
                  <c:v>38.083333330000002</c:v>
                </c:pt>
                <c:pt idx="6">
                  <c:v>37.791666669999998</c:v>
                </c:pt>
                <c:pt idx="7">
                  <c:v>35.8125</c:v>
                </c:pt>
                <c:pt idx="8">
                  <c:v>32.458333330000002</c:v>
                </c:pt>
                <c:pt idx="9">
                  <c:v>33.520833330000002</c:v>
                </c:pt>
                <c:pt idx="10">
                  <c:v>43.979166669999998</c:v>
                </c:pt>
                <c:pt idx="11">
                  <c:v>78.0625</c:v>
                </c:pt>
                <c:pt idx="12">
                  <c:v>43.291666669999998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608-4ED5-AFB6-CFD1FE0B2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1913744"/>
        <c:axId val="128321600"/>
        <c:extLst/>
      </c:lineChart>
      <c:catAx>
        <c:axId val="341913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Days after emergence</a:t>
                </a:r>
              </a:p>
            </c:rich>
          </c:tx>
          <c:layout>
            <c:manualLayout>
              <c:xMode val="edge"/>
              <c:yMode val="edge"/>
              <c:x val="0.3508790174813054"/>
              <c:y val="0.890230178583631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21600"/>
        <c:crosses val="autoZero"/>
        <c:auto val="1"/>
        <c:lblAlgn val="ctr"/>
        <c:lblOffset val="100"/>
        <c:noMultiLvlLbl val="0"/>
      </c:catAx>
      <c:valAx>
        <c:axId val="12832160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13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7557805274340705E-2"/>
          <c:y val="6.1111111111111109E-2"/>
          <c:w val="0.91672790901137358"/>
          <c:h val="0.6922038495188102"/>
        </c:manualLayout>
      </c:layout>
      <c:lineChart>
        <c:grouping val="standard"/>
        <c:varyColors val="0"/>
        <c:ser>
          <c:idx val="0"/>
          <c:order val="0"/>
          <c:tx>
            <c:strRef>
              <c:f>Sheet3!$B$2</c:f>
              <c:strCache>
                <c:ptCount val="1"/>
                <c:pt idx="0">
                  <c:v>MN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Sheet3!$B$3:$B$16</c:f>
              <c:numCache>
                <c:formatCode>General</c:formatCode>
                <c:ptCount val="14"/>
                <c:pt idx="0">
                  <c:v>19.666666670000001</c:v>
                </c:pt>
                <c:pt idx="1">
                  <c:v>21.291666670000001</c:v>
                </c:pt>
                <c:pt idx="2">
                  <c:v>19.583333329999999</c:v>
                </c:pt>
                <c:pt idx="3">
                  <c:v>19.229166670000001</c:v>
                </c:pt>
                <c:pt idx="4">
                  <c:v>18.5625</c:v>
                </c:pt>
                <c:pt idx="5">
                  <c:v>14.20833333</c:v>
                </c:pt>
                <c:pt idx="6">
                  <c:v>10.5</c:v>
                </c:pt>
                <c:pt idx="7">
                  <c:v>8.9791666669999994</c:v>
                </c:pt>
                <c:pt idx="8">
                  <c:v>9.7916666669999994</c:v>
                </c:pt>
                <c:pt idx="9">
                  <c:v>12.9375</c:v>
                </c:pt>
                <c:pt idx="10">
                  <c:v>12.91666667</c:v>
                </c:pt>
                <c:pt idx="11">
                  <c:v>13.54166667</c:v>
                </c:pt>
                <c:pt idx="12">
                  <c:v>16.3125</c:v>
                </c:pt>
                <c:pt idx="13">
                  <c:v>18.791666670000001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D8-4F56-8155-7E8D8001898F}"/>
            </c:ext>
          </c:extLst>
        </c:ser>
        <c:ser>
          <c:idx val="1"/>
          <c:order val="1"/>
          <c:tx>
            <c:strRef>
              <c:f>Sheet3!$C$2</c:f>
              <c:strCache>
                <c:ptCount val="1"/>
                <c:pt idx="0">
                  <c:v>OH</c:v>
                </c:pt>
              </c:strCache>
            </c:strRef>
          </c:tx>
          <c:spPr>
            <a:ln w="28575" cap="rnd">
              <a:solidFill>
                <a:srgbClr val="EB8200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Sheet3!$C$3:$C$16</c:f>
              <c:numCache>
                <c:formatCode>General</c:formatCode>
                <c:ptCount val="14"/>
                <c:pt idx="0">
                  <c:v>15.07291667</c:v>
                </c:pt>
                <c:pt idx="1">
                  <c:v>17.083333329999999</c:v>
                </c:pt>
                <c:pt idx="2">
                  <c:v>19.102083329999999</c:v>
                </c:pt>
                <c:pt idx="3">
                  <c:v>20.087499999999999</c:v>
                </c:pt>
                <c:pt idx="4">
                  <c:v>21.377083330000001</c:v>
                </c:pt>
                <c:pt idx="5">
                  <c:v>21.372916669999999</c:v>
                </c:pt>
                <c:pt idx="6">
                  <c:v>21.952083330000001</c:v>
                </c:pt>
                <c:pt idx="7">
                  <c:v>21.881250000000001</c:v>
                </c:pt>
                <c:pt idx="8">
                  <c:v>18.729166670000001</c:v>
                </c:pt>
                <c:pt idx="9">
                  <c:v>19.956250000000001</c:v>
                </c:pt>
                <c:pt idx="10">
                  <c:v>18.954166669999999</c:v>
                </c:pt>
                <c:pt idx="11">
                  <c:v>20.220833330000001</c:v>
                </c:pt>
                <c:pt idx="12">
                  <c:v>20.143750000000001</c:v>
                </c:pt>
                <c:pt idx="13">
                  <c:v>19.21875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D8-4F56-8155-7E8D8001898F}"/>
            </c:ext>
          </c:extLst>
        </c:ser>
        <c:ser>
          <c:idx val="2"/>
          <c:order val="2"/>
          <c:tx>
            <c:strRef>
              <c:f>Sheet3!$D$2</c:f>
              <c:strCache>
                <c:ptCount val="1"/>
                <c:pt idx="0">
                  <c:v>IL(DT)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Sheet3!$D$3:$D$16</c:f>
              <c:numCache>
                <c:formatCode>General</c:formatCode>
                <c:ptCount val="14"/>
                <c:pt idx="0">
                  <c:v>22.968750000000004</c:v>
                </c:pt>
                <c:pt idx="1">
                  <c:v>23.745833333333334</c:v>
                </c:pt>
                <c:pt idx="2">
                  <c:v>23.61666666666666</c:v>
                </c:pt>
                <c:pt idx="3">
                  <c:v>23.131250000000005</c:v>
                </c:pt>
                <c:pt idx="4">
                  <c:v>23.085416666666664</c:v>
                </c:pt>
                <c:pt idx="5">
                  <c:v>25.097916666666674</c:v>
                </c:pt>
                <c:pt idx="6">
                  <c:v>27.612500000000001</c:v>
                </c:pt>
                <c:pt idx="7">
                  <c:v>28.568749999999998</c:v>
                </c:pt>
                <c:pt idx="8">
                  <c:v>29.404166666666669</c:v>
                </c:pt>
                <c:pt idx="9">
                  <c:v>29.506250000000005</c:v>
                </c:pt>
                <c:pt idx="10">
                  <c:v>26.208333333333339</c:v>
                </c:pt>
                <c:pt idx="11">
                  <c:v>25.729166666666668</c:v>
                </c:pt>
                <c:pt idx="12">
                  <c:v>27.583333333333343</c:v>
                </c:pt>
                <c:pt idx="13">
                  <c:v>28.022916666666664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D8-4F56-8155-7E8D8001898F}"/>
            </c:ext>
          </c:extLst>
        </c:ser>
        <c:ser>
          <c:idx val="3"/>
          <c:order val="3"/>
          <c:tx>
            <c:strRef>
              <c:f>Sheet3!$E$2</c:f>
              <c:strCache>
                <c:ptCount val="1"/>
                <c:pt idx="0">
                  <c:v>IL(CW)</c:v>
                </c:pt>
              </c:strCache>
            </c:strRef>
          </c:tx>
          <c:spPr>
            <a:ln w="28575" cap="rnd">
              <a:solidFill>
                <a:srgbClr val="FFB4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Sheet3!$E$3:$E$16</c:f>
              <c:numCache>
                <c:formatCode>General</c:formatCode>
                <c:ptCount val="14"/>
                <c:pt idx="0">
                  <c:v>18.047916669999999</c:v>
                </c:pt>
                <c:pt idx="1">
                  <c:v>17.625</c:v>
                </c:pt>
                <c:pt idx="2">
                  <c:v>20.264583330000001</c:v>
                </c:pt>
                <c:pt idx="3">
                  <c:v>22.720833330000001</c:v>
                </c:pt>
                <c:pt idx="4">
                  <c:v>24.524999999999999</c:v>
                </c:pt>
                <c:pt idx="5">
                  <c:v>24.445833329999999</c:v>
                </c:pt>
                <c:pt idx="6">
                  <c:v>24.00416667</c:v>
                </c:pt>
                <c:pt idx="7">
                  <c:v>25.681249999999999</c:v>
                </c:pt>
                <c:pt idx="8">
                  <c:v>17.893750000000001</c:v>
                </c:pt>
                <c:pt idx="9">
                  <c:v>18.127083330000001</c:v>
                </c:pt>
                <c:pt idx="10">
                  <c:v>18.506250000000001</c:v>
                </c:pt>
                <c:pt idx="11">
                  <c:v>17.850000000000001</c:v>
                </c:pt>
                <c:pt idx="12">
                  <c:v>18.604166670000001</c:v>
                </c:pt>
                <c:pt idx="13">
                  <c:v>16.679166670000001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D8-4F56-8155-7E8D8001898F}"/>
            </c:ext>
          </c:extLst>
        </c:ser>
        <c:ser>
          <c:idx val="4"/>
          <c:order val="4"/>
          <c:tx>
            <c:strRef>
              <c:f>Sheet3!$F$2</c:f>
              <c:strCache>
                <c:ptCount val="1"/>
                <c:pt idx="0">
                  <c:v>TX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Sheet3!$F$3:$F$16</c:f>
              <c:numCache>
                <c:formatCode>General</c:formatCode>
                <c:ptCount val="14"/>
                <c:pt idx="0">
                  <c:v>25.195833329999999</c:v>
                </c:pt>
                <c:pt idx="1">
                  <c:v>24.429166670000001</c:v>
                </c:pt>
                <c:pt idx="2">
                  <c:v>21.53541667</c:v>
                </c:pt>
                <c:pt idx="3">
                  <c:v>21.483333330000001</c:v>
                </c:pt>
                <c:pt idx="4">
                  <c:v>22.414583329999999</c:v>
                </c:pt>
                <c:pt idx="5">
                  <c:v>23.5625</c:v>
                </c:pt>
                <c:pt idx="6">
                  <c:v>23.15208333</c:v>
                </c:pt>
                <c:pt idx="7">
                  <c:v>24.258333329999999</c:v>
                </c:pt>
                <c:pt idx="8">
                  <c:v>22.752083330000001</c:v>
                </c:pt>
                <c:pt idx="9">
                  <c:v>22.439583330000001</c:v>
                </c:pt>
                <c:pt idx="10">
                  <c:v>23.34375</c:v>
                </c:pt>
                <c:pt idx="11">
                  <c:v>23.24583333</c:v>
                </c:pt>
                <c:pt idx="12">
                  <c:v>24.085416670000001</c:v>
                </c:pt>
                <c:pt idx="13">
                  <c:v>24.762499999999999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D8-4F56-8155-7E8D8001898F}"/>
            </c:ext>
          </c:extLst>
        </c:ser>
        <c:ser>
          <c:idx val="5"/>
          <c:order val="5"/>
          <c:tx>
            <c:strRef>
              <c:f>Sheet3!$G$2</c:f>
              <c:strCache>
                <c:ptCount val="1"/>
                <c:pt idx="0">
                  <c:v>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Sheet3!$G$3:$G$16</c:f>
              <c:numCache>
                <c:formatCode>General</c:formatCode>
                <c:ptCount val="14"/>
                <c:pt idx="0">
                  <c:v>22.654166669999999</c:v>
                </c:pt>
                <c:pt idx="1">
                  <c:v>22.243749999999999</c:v>
                </c:pt>
                <c:pt idx="2">
                  <c:v>24.591666669999999</c:v>
                </c:pt>
                <c:pt idx="3">
                  <c:v>25.05833333</c:v>
                </c:pt>
                <c:pt idx="4">
                  <c:v>25.085416670000001</c:v>
                </c:pt>
                <c:pt idx="5">
                  <c:v>22.643750000000001</c:v>
                </c:pt>
                <c:pt idx="6">
                  <c:v>23.235416669999999</c:v>
                </c:pt>
                <c:pt idx="7">
                  <c:v>22.747916669999999</c:v>
                </c:pt>
                <c:pt idx="8">
                  <c:v>22.758333329999999</c:v>
                </c:pt>
                <c:pt idx="9">
                  <c:v>25.358333330000001</c:v>
                </c:pt>
                <c:pt idx="10">
                  <c:v>26.141666669999999</c:v>
                </c:pt>
                <c:pt idx="11">
                  <c:v>26.064583330000001</c:v>
                </c:pt>
                <c:pt idx="12">
                  <c:v>26.947916670000001</c:v>
                </c:pt>
                <c:pt idx="13">
                  <c:v>23.945833329999999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2D8-4F56-8155-7E8D8001898F}"/>
            </c:ext>
          </c:extLst>
        </c:ser>
        <c:ser>
          <c:idx val="6"/>
          <c:order val="6"/>
          <c:tx>
            <c:strRef>
              <c:f>Sheet3!$H$2</c:f>
              <c:strCache>
                <c:ptCount val="1"/>
                <c:pt idx="0">
                  <c:v>MS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Sheet3!$H$3:$H$16</c:f>
              <c:numCache>
                <c:formatCode>General</c:formatCode>
                <c:ptCount val="14"/>
                <c:pt idx="0">
                  <c:v>21.30833333</c:v>
                </c:pt>
                <c:pt idx="1">
                  <c:v>23.833333329999999</c:v>
                </c:pt>
                <c:pt idx="2">
                  <c:v>25.945833329999999</c:v>
                </c:pt>
                <c:pt idx="3">
                  <c:v>26.68333333</c:v>
                </c:pt>
                <c:pt idx="4">
                  <c:v>26.28541667</c:v>
                </c:pt>
                <c:pt idx="5">
                  <c:v>27.897916670000001</c:v>
                </c:pt>
                <c:pt idx="6">
                  <c:v>28.641666669999999</c:v>
                </c:pt>
                <c:pt idx="7">
                  <c:v>27.081250000000001</c:v>
                </c:pt>
                <c:pt idx="8">
                  <c:v>24.83958333</c:v>
                </c:pt>
                <c:pt idx="9">
                  <c:v>21.612500000000001</c:v>
                </c:pt>
                <c:pt idx="10">
                  <c:v>23.197916670000001</c:v>
                </c:pt>
                <c:pt idx="11">
                  <c:v>21.106249999999999</c:v>
                </c:pt>
                <c:pt idx="12">
                  <c:v>23.006250000000001</c:v>
                </c:pt>
                <c:pt idx="13">
                  <c:v>25.602083329999999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2D8-4F56-8155-7E8D80018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322384"/>
        <c:axId val="128322776"/>
        <c:extLst/>
      </c:lineChart>
      <c:catAx>
        <c:axId val="128322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Days after emergence</a:t>
                </a:r>
              </a:p>
            </c:rich>
          </c:tx>
          <c:layout>
            <c:manualLayout>
              <c:xMode val="edge"/>
              <c:yMode val="edge"/>
              <c:x val="0.40356986626671676"/>
              <c:y val="0.88219434832756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22776"/>
        <c:crosses val="autoZero"/>
        <c:auto val="1"/>
        <c:lblAlgn val="ctr"/>
        <c:lblOffset val="100"/>
        <c:noMultiLvlLbl val="0"/>
      </c:catAx>
      <c:valAx>
        <c:axId val="128322776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2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[Compiled results meeting data.csv]Sheet1!PivotTable3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5463595637063674E-2"/>
          <c:y val="3.5433623084155742E-2"/>
          <c:w val="0.90814634714243458"/>
          <c:h val="0.835716838428005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Average of Wet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Sheet1!$B$4:$B$456</c:f>
              <c:numCache>
                <c:formatCode>General</c:formatCode>
                <c:ptCount val="452"/>
                <c:pt idx="0">
                  <c:v>94</c:v>
                </c:pt>
                <c:pt idx="1">
                  <c:v>95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94</c:v>
                </c:pt>
                <c:pt idx="11">
                  <c:v>95</c:v>
                </c:pt>
                <c:pt idx="12">
                  <c:v>94</c:v>
                </c:pt>
                <c:pt idx="13">
                  <c:v>95</c:v>
                </c:pt>
                <c:pt idx="14">
                  <c:v>95</c:v>
                </c:pt>
                <c:pt idx="15">
                  <c:v>94</c:v>
                </c:pt>
                <c:pt idx="16">
                  <c:v>94</c:v>
                </c:pt>
                <c:pt idx="17">
                  <c:v>94</c:v>
                </c:pt>
                <c:pt idx="18">
                  <c:v>94</c:v>
                </c:pt>
                <c:pt idx="19">
                  <c:v>94</c:v>
                </c:pt>
                <c:pt idx="20">
                  <c:v>94</c:v>
                </c:pt>
                <c:pt idx="21">
                  <c:v>94</c:v>
                </c:pt>
                <c:pt idx="22">
                  <c:v>93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94</c:v>
                </c:pt>
                <c:pt idx="27">
                  <c:v>94</c:v>
                </c:pt>
                <c:pt idx="28">
                  <c:v>94</c:v>
                </c:pt>
                <c:pt idx="29">
                  <c:v>94</c:v>
                </c:pt>
                <c:pt idx="30">
                  <c:v>94</c:v>
                </c:pt>
                <c:pt idx="31">
                  <c:v>95</c:v>
                </c:pt>
                <c:pt idx="32">
                  <c:v>94</c:v>
                </c:pt>
                <c:pt idx="33">
                  <c:v>95</c:v>
                </c:pt>
                <c:pt idx="34">
                  <c:v>94</c:v>
                </c:pt>
                <c:pt idx="35">
                  <c:v>95</c:v>
                </c:pt>
                <c:pt idx="36">
                  <c:v>94</c:v>
                </c:pt>
                <c:pt idx="37">
                  <c:v>94</c:v>
                </c:pt>
                <c:pt idx="38">
                  <c:v>94</c:v>
                </c:pt>
                <c:pt idx="39">
                  <c:v>94</c:v>
                </c:pt>
                <c:pt idx="40">
                  <c:v>94</c:v>
                </c:pt>
                <c:pt idx="41">
                  <c:v>94</c:v>
                </c:pt>
                <c:pt idx="42">
                  <c:v>94</c:v>
                </c:pt>
                <c:pt idx="43">
                  <c:v>95</c:v>
                </c:pt>
                <c:pt idx="44">
                  <c:v>94</c:v>
                </c:pt>
                <c:pt idx="45">
                  <c:v>95</c:v>
                </c:pt>
                <c:pt idx="46">
                  <c:v>95</c:v>
                </c:pt>
                <c:pt idx="47">
                  <c:v>95</c:v>
                </c:pt>
                <c:pt idx="48">
                  <c:v>95</c:v>
                </c:pt>
                <c:pt idx="49">
                  <c:v>94</c:v>
                </c:pt>
                <c:pt idx="50">
                  <c:v>94</c:v>
                </c:pt>
                <c:pt idx="51">
                  <c:v>94</c:v>
                </c:pt>
                <c:pt idx="52">
                  <c:v>94</c:v>
                </c:pt>
                <c:pt idx="53">
                  <c:v>94</c:v>
                </c:pt>
                <c:pt idx="54">
                  <c:v>94</c:v>
                </c:pt>
                <c:pt idx="55">
                  <c:v>94</c:v>
                </c:pt>
                <c:pt idx="56">
                  <c:v>94</c:v>
                </c:pt>
                <c:pt idx="57">
                  <c:v>94</c:v>
                </c:pt>
                <c:pt idx="58">
                  <c:v>94</c:v>
                </c:pt>
                <c:pt idx="59">
                  <c:v>94</c:v>
                </c:pt>
                <c:pt idx="60">
                  <c:v>94</c:v>
                </c:pt>
                <c:pt idx="61">
                  <c:v>94</c:v>
                </c:pt>
                <c:pt idx="62">
                  <c:v>94</c:v>
                </c:pt>
                <c:pt idx="63">
                  <c:v>94</c:v>
                </c:pt>
                <c:pt idx="64">
                  <c:v>94</c:v>
                </c:pt>
                <c:pt idx="65">
                  <c:v>94</c:v>
                </c:pt>
                <c:pt idx="66">
                  <c:v>94</c:v>
                </c:pt>
                <c:pt idx="67">
                  <c:v>94</c:v>
                </c:pt>
                <c:pt idx="68">
                  <c:v>94</c:v>
                </c:pt>
                <c:pt idx="69">
                  <c:v>94</c:v>
                </c:pt>
                <c:pt idx="70">
                  <c:v>93</c:v>
                </c:pt>
                <c:pt idx="71">
                  <c:v>94</c:v>
                </c:pt>
                <c:pt idx="72">
                  <c:v>90</c:v>
                </c:pt>
                <c:pt idx="73">
                  <c:v>90</c:v>
                </c:pt>
                <c:pt idx="74">
                  <c:v>94</c:v>
                </c:pt>
                <c:pt idx="75">
                  <c:v>89</c:v>
                </c:pt>
                <c:pt idx="76">
                  <c:v>94</c:v>
                </c:pt>
                <c:pt idx="77">
                  <c:v>94</c:v>
                </c:pt>
                <c:pt idx="78">
                  <c:v>94</c:v>
                </c:pt>
                <c:pt idx="79">
                  <c:v>94</c:v>
                </c:pt>
                <c:pt idx="80">
                  <c:v>93</c:v>
                </c:pt>
                <c:pt idx="81">
                  <c:v>94</c:v>
                </c:pt>
                <c:pt idx="82">
                  <c:v>94</c:v>
                </c:pt>
                <c:pt idx="83">
                  <c:v>95</c:v>
                </c:pt>
                <c:pt idx="84">
                  <c:v>95</c:v>
                </c:pt>
                <c:pt idx="85">
                  <c:v>95</c:v>
                </c:pt>
                <c:pt idx="86">
                  <c:v>95</c:v>
                </c:pt>
                <c:pt idx="87">
                  <c:v>95</c:v>
                </c:pt>
                <c:pt idx="88">
                  <c:v>95</c:v>
                </c:pt>
                <c:pt idx="89">
                  <c:v>94</c:v>
                </c:pt>
                <c:pt idx="90">
                  <c:v>96</c:v>
                </c:pt>
                <c:pt idx="91">
                  <c:v>96</c:v>
                </c:pt>
                <c:pt idx="92">
                  <c:v>95</c:v>
                </c:pt>
                <c:pt idx="93">
                  <c:v>95</c:v>
                </c:pt>
                <c:pt idx="94">
                  <c:v>95</c:v>
                </c:pt>
                <c:pt idx="95">
                  <c:v>95</c:v>
                </c:pt>
                <c:pt idx="96">
                  <c:v>95</c:v>
                </c:pt>
                <c:pt idx="97">
                  <c:v>95</c:v>
                </c:pt>
                <c:pt idx="98">
                  <c:v>95</c:v>
                </c:pt>
                <c:pt idx="99">
                  <c:v>95</c:v>
                </c:pt>
                <c:pt idx="100">
                  <c:v>95</c:v>
                </c:pt>
                <c:pt idx="101">
                  <c:v>95</c:v>
                </c:pt>
                <c:pt idx="102">
                  <c:v>96</c:v>
                </c:pt>
                <c:pt idx="103">
                  <c:v>95</c:v>
                </c:pt>
                <c:pt idx="104">
                  <c:v>96</c:v>
                </c:pt>
                <c:pt idx="105">
                  <c:v>96</c:v>
                </c:pt>
                <c:pt idx="106">
                  <c:v>95</c:v>
                </c:pt>
                <c:pt idx="107">
                  <c:v>95</c:v>
                </c:pt>
                <c:pt idx="108">
                  <c:v>95</c:v>
                </c:pt>
                <c:pt idx="109">
                  <c:v>95</c:v>
                </c:pt>
                <c:pt idx="110">
                  <c:v>96</c:v>
                </c:pt>
                <c:pt idx="111">
                  <c:v>95</c:v>
                </c:pt>
                <c:pt idx="112">
                  <c:v>95</c:v>
                </c:pt>
                <c:pt idx="113">
                  <c:v>95</c:v>
                </c:pt>
                <c:pt idx="114">
                  <c:v>94</c:v>
                </c:pt>
                <c:pt idx="115">
                  <c:v>94</c:v>
                </c:pt>
                <c:pt idx="116">
                  <c:v>94</c:v>
                </c:pt>
                <c:pt idx="117">
                  <c:v>94</c:v>
                </c:pt>
                <c:pt idx="118">
                  <c:v>94</c:v>
                </c:pt>
                <c:pt idx="119">
                  <c:v>94</c:v>
                </c:pt>
                <c:pt idx="120">
                  <c:v>91</c:v>
                </c:pt>
                <c:pt idx="121">
                  <c:v>90</c:v>
                </c:pt>
                <c:pt idx="122">
                  <c:v>94</c:v>
                </c:pt>
                <c:pt idx="123">
                  <c:v>90</c:v>
                </c:pt>
                <c:pt idx="124">
                  <c:v>93</c:v>
                </c:pt>
                <c:pt idx="125">
                  <c:v>94</c:v>
                </c:pt>
                <c:pt idx="126">
                  <c:v>94</c:v>
                </c:pt>
                <c:pt idx="127">
                  <c:v>94</c:v>
                </c:pt>
                <c:pt idx="128">
                  <c:v>93</c:v>
                </c:pt>
                <c:pt idx="129">
                  <c:v>94</c:v>
                </c:pt>
                <c:pt idx="130">
                  <c:v>95</c:v>
                </c:pt>
                <c:pt idx="131">
                  <c:v>95</c:v>
                </c:pt>
                <c:pt idx="132">
                  <c:v>96</c:v>
                </c:pt>
                <c:pt idx="133">
                  <c:v>96</c:v>
                </c:pt>
                <c:pt idx="134">
                  <c:v>96</c:v>
                </c:pt>
                <c:pt idx="135">
                  <c:v>95</c:v>
                </c:pt>
                <c:pt idx="136">
                  <c:v>95</c:v>
                </c:pt>
                <c:pt idx="137">
                  <c:v>95</c:v>
                </c:pt>
                <c:pt idx="138">
                  <c:v>96</c:v>
                </c:pt>
                <c:pt idx="139">
                  <c:v>95</c:v>
                </c:pt>
                <c:pt idx="140">
                  <c:v>95</c:v>
                </c:pt>
                <c:pt idx="141">
                  <c:v>95</c:v>
                </c:pt>
                <c:pt idx="142">
                  <c:v>96</c:v>
                </c:pt>
                <c:pt idx="143">
                  <c:v>96</c:v>
                </c:pt>
                <c:pt idx="144">
                  <c:v>95</c:v>
                </c:pt>
                <c:pt idx="145">
                  <c:v>96</c:v>
                </c:pt>
                <c:pt idx="146">
                  <c:v>95</c:v>
                </c:pt>
                <c:pt idx="147">
                  <c:v>96</c:v>
                </c:pt>
                <c:pt idx="148">
                  <c:v>95</c:v>
                </c:pt>
                <c:pt idx="149">
                  <c:v>95</c:v>
                </c:pt>
                <c:pt idx="150">
                  <c:v>95</c:v>
                </c:pt>
                <c:pt idx="151">
                  <c:v>96</c:v>
                </c:pt>
                <c:pt idx="152">
                  <c:v>95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93</c:v>
                </c:pt>
                <c:pt idx="162">
                  <c:v>94</c:v>
                </c:pt>
                <c:pt idx="163">
                  <c:v>93</c:v>
                </c:pt>
                <c:pt idx="164">
                  <c:v>94</c:v>
                </c:pt>
                <c:pt idx="165">
                  <c:v>94</c:v>
                </c:pt>
                <c:pt idx="166">
                  <c:v>94</c:v>
                </c:pt>
                <c:pt idx="167">
                  <c:v>93</c:v>
                </c:pt>
                <c:pt idx="168">
                  <c:v>90</c:v>
                </c:pt>
                <c:pt idx="169">
                  <c:v>90</c:v>
                </c:pt>
                <c:pt idx="170">
                  <c:v>94</c:v>
                </c:pt>
                <c:pt idx="171">
                  <c:v>89</c:v>
                </c:pt>
                <c:pt idx="172">
                  <c:v>92</c:v>
                </c:pt>
                <c:pt idx="173">
                  <c:v>93</c:v>
                </c:pt>
                <c:pt idx="174">
                  <c:v>93</c:v>
                </c:pt>
                <c:pt idx="175">
                  <c:v>93</c:v>
                </c:pt>
                <c:pt idx="176">
                  <c:v>92</c:v>
                </c:pt>
                <c:pt idx="177">
                  <c:v>94</c:v>
                </c:pt>
                <c:pt idx="178">
                  <c:v>95</c:v>
                </c:pt>
                <c:pt idx="179">
                  <c:v>94</c:v>
                </c:pt>
                <c:pt idx="180">
                  <c:v>94</c:v>
                </c:pt>
                <c:pt idx="181">
                  <c:v>94</c:v>
                </c:pt>
                <c:pt idx="182">
                  <c:v>94</c:v>
                </c:pt>
                <c:pt idx="183">
                  <c:v>94</c:v>
                </c:pt>
                <c:pt idx="184">
                  <c:v>93</c:v>
                </c:pt>
                <c:pt idx="185">
                  <c:v>94</c:v>
                </c:pt>
                <c:pt idx="186">
                  <c:v>94</c:v>
                </c:pt>
                <c:pt idx="187">
                  <c:v>94</c:v>
                </c:pt>
                <c:pt idx="188">
                  <c:v>94</c:v>
                </c:pt>
                <c:pt idx="189">
                  <c:v>94</c:v>
                </c:pt>
                <c:pt idx="190">
                  <c:v>94</c:v>
                </c:pt>
                <c:pt idx="191">
                  <c:v>95</c:v>
                </c:pt>
                <c:pt idx="192">
                  <c:v>94</c:v>
                </c:pt>
                <c:pt idx="193">
                  <c:v>94</c:v>
                </c:pt>
                <c:pt idx="194">
                  <c:v>94</c:v>
                </c:pt>
                <c:pt idx="195">
                  <c:v>94</c:v>
                </c:pt>
                <c:pt idx="196">
                  <c:v>94</c:v>
                </c:pt>
                <c:pt idx="197">
                  <c:v>94</c:v>
                </c:pt>
                <c:pt idx="198">
                  <c:v>94</c:v>
                </c:pt>
                <c:pt idx="199">
                  <c:v>94</c:v>
                </c:pt>
                <c:pt idx="200">
                  <c:v>94</c:v>
                </c:pt>
                <c:pt idx="201">
                  <c:v>94</c:v>
                </c:pt>
                <c:pt idx="202">
                  <c:v>94</c:v>
                </c:pt>
                <c:pt idx="203">
                  <c:v>94</c:v>
                </c:pt>
                <c:pt idx="204">
                  <c:v>93</c:v>
                </c:pt>
                <c:pt idx="205">
                  <c:v>93</c:v>
                </c:pt>
                <c:pt idx="206">
                  <c:v>93</c:v>
                </c:pt>
                <c:pt idx="207">
                  <c:v>93</c:v>
                </c:pt>
                <c:pt idx="208">
                  <c:v>93</c:v>
                </c:pt>
                <c:pt idx="209">
                  <c:v>93</c:v>
                </c:pt>
                <c:pt idx="210">
                  <c:v>93</c:v>
                </c:pt>
                <c:pt idx="211">
                  <c:v>94</c:v>
                </c:pt>
                <c:pt idx="212">
                  <c:v>94</c:v>
                </c:pt>
                <c:pt idx="213">
                  <c:v>94</c:v>
                </c:pt>
                <c:pt idx="214">
                  <c:v>94</c:v>
                </c:pt>
                <c:pt idx="215">
                  <c:v>94</c:v>
                </c:pt>
                <c:pt idx="216">
                  <c:v>94</c:v>
                </c:pt>
                <c:pt idx="217">
                  <c:v>94</c:v>
                </c:pt>
                <c:pt idx="218">
                  <c:v>94</c:v>
                </c:pt>
                <c:pt idx="219">
                  <c:v>94</c:v>
                </c:pt>
                <c:pt idx="220">
                  <c:v>94</c:v>
                </c:pt>
                <c:pt idx="221">
                  <c:v>94</c:v>
                </c:pt>
                <c:pt idx="222">
                  <c:v>95</c:v>
                </c:pt>
                <c:pt idx="223">
                  <c:v>95</c:v>
                </c:pt>
                <c:pt idx="224">
                  <c:v>96</c:v>
                </c:pt>
                <c:pt idx="225">
                  <c:v>95</c:v>
                </c:pt>
                <c:pt idx="226">
                  <c:v>96</c:v>
                </c:pt>
                <c:pt idx="227">
                  <c:v>96</c:v>
                </c:pt>
                <c:pt idx="228">
                  <c:v>95</c:v>
                </c:pt>
                <c:pt idx="229">
                  <c:v>95</c:v>
                </c:pt>
                <c:pt idx="230">
                  <c:v>95</c:v>
                </c:pt>
                <c:pt idx="231">
                  <c:v>96</c:v>
                </c:pt>
                <c:pt idx="232">
                  <c:v>96</c:v>
                </c:pt>
                <c:pt idx="233">
                  <c:v>95</c:v>
                </c:pt>
                <c:pt idx="234">
                  <c:v>95</c:v>
                </c:pt>
                <c:pt idx="235">
                  <c:v>95</c:v>
                </c:pt>
                <c:pt idx="236">
                  <c:v>96</c:v>
                </c:pt>
                <c:pt idx="237">
                  <c:v>96</c:v>
                </c:pt>
                <c:pt idx="238">
                  <c:v>96</c:v>
                </c:pt>
                <c:pt idx="239">
                  <c:v>96</c:v>
                </c:pt>
                <c:pt idx="240">
                  <c:v>96</c:v>
                </c:pt>
                <c:pt idx="241">
                  <c:v>96</c:v>
                </c:pt>
                <c:pt idx="242">
                  <c:v>96</c:v>
                </c:pt>
                <c:pt idx="243">
                  <c:v>96</c:v>
                </c:pt>
                <c:pt idx="244">
                  <c:v>96</c:v>
                </c:pt>
                <c:pt idx="245">
                  <c:v>96</c:v>
                </c:pt>
                <c:pt idx="246">
                  <c:v>97</c:v>
                </c:pt>
                <c:pt idx="247">
                  <c:v>96</c:v>
                </c:pt>
                <c:pt idx="248">
                  <c:v>96</c:v>
                </c:pt>
                <c:pt idx="249">
                  <c:v>96</c:v>
                </c:pt>
                <c:pt idx="250">
                  <c:v>96</c:v>
                </c:pt>
                <c:pt idx="251">
                  <c:v>96</c:v>
                </c:pt>
                <c:pt idx="252">
                  <c:v>96</c:v>
                </c:pt>
                <c:pt idx="253">
                  <c:v>96</c:v>
                </c:pt>
                <c:pt idx="254">
                  <c:v>96</c:v>
                </c:pt>
                <c:pt idx="255">
                  <c:v>95</c:v>
                </c:pt>
                <c:pt idx="256">
                  <c:v>95</c:v>
                </c:pt>
                <c:pt idx="257">
                  <c:v>94</c:v>
                </c:pt>
                <c:pt idx="258">
                  <c:v>94</c:v>
                </c:pt>
                <c:pt idx="259">
                  <c:v>94</c:v>
                </c:pt>
                <c:pt idx="260">
                  <c:v>91</c:v>
                </c:pt>
                <c:pt idx="261">
                  <c:v>92</c:v>
                </c:pt>
                <c:pt idx="262">
                  <c:v>93</c:v>
                </c:pt>
                <c:pt idx="263">
                  <c:v>92</c:v>
                </c:pt>
                <c:pt idx="264">
                  <c:v>91</c:v>
                </c:pt>
                <c:pt idx="265">
                  <c:v>91</c:v>
                </c:pt>
                <c:pt idx="266">
                  <c:v>91</c:v>
                </c:pt>
                <c:pt idx="267">
                  <c:v>91</c:v>
                </c:pt>
                <c:pt idx="268">
                  <c:v>91</c:v>
                </c:pt>
                <c:pt idx="269">
                  <c:v>91</c:v>
                </c:pt>
                <c:pt idx="270">
                  <c:v>90</c:v>
                </c:pt>
                <c:pt idx="271">
                  <c:v>90</c:v>
                </c:pt>
                <c:pt idx="272">
                  <c:v>89</c:v>
                </c:pt>
                <c:pt idx="273">
                  <c:v>90</c:v>
                </c:pt>
                <c:pt idx="274">
                  <c:v>89</c:v>
                </c:pt>
                <c:pt idx="275">
                  <c:v>89</c:v>
                </c:pt>
                <c:pt idx="276">
                  <c:v>89</c:v>
                </c:pt>
                <c:pt idx="277">
                  <c:v>88</c:v>
                </c:pt>
                <c:pt idx="278">
                  <c:v>87</c:v>
                </c:pt>
                <c:pt idx="279">
                  <c:v>86</c:v>
                </c:pt>
                <c:pt idx="280">
                  <c:v>86</c:v>
                </c:pt>
                <c:pt idx="281">
                  <c:v>87</c:v>
                </c:pt>
                <c:pt idx="282">
                  <c:v>87</c:v>
                </c:pt>
                <c:pt idx="283">
                  <c:v>85</c:v>
                </c:pt>
                <c:pt idx="284">
                  <c:v>85</c:v>
                </c:pt>
                <c:pt idx="285">
                  <c:v>84</c:v>
                </c:pt>
                <c:pt idx="286">
                  <c:v>84</c:v>
                </c:pt>
                <c:pt idx="287">
                  <c:v>84</c:v>
                </c:pt>
                <c:pt idx="288">
                  <c:v>83</c:v>
                </c:pt>
                <c:pt idx="289">
                  <c:v>82</c:v>
                </c:pt>
                <c:pt idx="290">
                  <c:v>80</c:v>
                </c:pt>
                <c:pt idx="291">
                  <c:v>80</c:v>
                </c:pt>
                <c:pt idx="292">
                  <c:v>79</c:v>
                </c:pt>
                <c:pt idx="293">
                  <c:v>78</c:v>
                </c:pt>
                <c:pt idx="294">
                  <c:v>77</c:v>
                </c:pt>
                <c:pt idx="295">
                  <c:v>75</c:v>
                </c:pt>
                <c:pt idx="296">
                  <c:v>74</c:v>
                </c:pt>
                <c:pt idx="297">
                  <c:v>73</c:v>
                </c:pt>
                <c:pt idx="298">
                  <c:v>72</c:v>
                </c:pt>
                <c:pt idx="299">
                  <c:v>70</c:v>
                </c:pt>
                <c:pt idx="300">
                  <c:v>68</c:v>
                </c:pt>
                <c:pt idx="301">
                  <c:v>67</c:v>
                </c:pt>
                <c:pt idx="302">
                  <c:v>65</c:v>
                </c:pt>
                <c:pt idx="303">
                  <c:v>64</c:v>
                </c:pt>
                <c:pt idx="304">
                  <c:v>62</c:v>
                </c:pt>
                <c:pt idx="305">
                  <c:v>62</c:v>
                </c:pt>
                <c:pt idx="306">
                  <c:v>58</c:v>
                </c:pt>
                <c:pt idx="307">
                  <c:v>57</c:v>
                </c:pt>
                <c:pt idx="308">
                  <c:v>52</c:v>
                </c:pt>
                <c:pt idx="309">
                  <c:v>54</c:v>
                </c:pt>
                <c:pt idx="310">
                  <c:v>51</c:v>
                </c:pt>
                <c:pt idx="311">
                  <c:v>49</c:v>
                </c:pt>
                <c:pt idx="312">
                  <c:v>46</c:v>
                </c:pt>
                <c:pt idx="313">
                  <c:v>43</c:v>
                </c:pt>
                <c:pt idx="314">
                  <c:v>42</c:v>
                </c:pt>
                <c:pt idx="315">
                  <c:v>42</c:v>
                </c:pt>
                <c:pt idx="316">
                  <c:v>45</c:v>
                </c:pt>
                <c:pt idx="317">
                  <c:v>43</c:v>
                </c:pt>
                <c:pt idx="318">
                  <c:v>40</c:v>
                </c:pt>
                <c:pt idx="319">
                  <c:v>37</c:v>
                </c:pt>
                <c:pt idx="320">
                  <c:v>34</c:v>
                </c:pt>
                <c:pt idx="321">
                  <c:v>30</c:v>
                </c:pt>
                <c:pt idx="322">
                  <c:v>29</c:v>
                </c:pt>
                <c:pt idx="323">
                  <c:v>28</c:v>
                </c:pt>
                <c:pt idx="324">
                  <c:v>25</c:v>
                </c:pt>
                <c:pt idx="325">
                  <c:v>26</c:v>
                </c:pt>
                <c:pt idx="326">
                  <c:v>20</c:v>
                </c:pt>
                <c:pt idx="327">
                  <c:v>17</c:v>
                </c:pt>
                <c:pt idx="328">
                  <c:v>13</c:v>
                </c:pt>
                <c:pt idx="329">
                  <c:v>11</c:v>
                </c:pt>
                <c:pt idx="330">
                  <c:v>10</c:v>
                </c:pt>
                <c:pt idx="331">
                  <c:v>8</c:v>
                </c:pt>
                <c:pt idx="332">
                  <c:v>5</c:v>
                </c:pt>
                <c:pt idx="333">
                  <c:v>5</c:v>
                </c:pt>
                <c:pt idx="334">
                  <c:v>4</c:v>
                </c:pt>
                <c:pt idx="335">
                  <c:v>2</c:v>
                </c:pt>
                <c:pt idx="336">
                  <c:v>3</c:v>
                </c:pt>
                <c:pt idx="337">
                  <c:v>3</c:v>
                </c:pt>
                <c:pt idx="338">
                  <c:v>2</c:v>
                </c:pt>
                <c:pt idx="339">
                  <c:v>3</c:v>
                </c:pt>
                <c:pt idx="340">
                  <c:v>0</c:v>
                </c:pt>
                <c:pt idx="341">
                  <c:v>0</c:v>
                </c:pt>
                <c:pt idx="342">
                  <c:v>1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1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2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8-4E52-AF88-A290C4021BA3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Average of Wet 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Sheet1!$C$4:$C$456</c:f>
              <c:numCache>
                <c:formatCode>General</c:formatCode>
                <c:ptCount val="452"/>
                <c:pt idx="0">
                  <c:v>96</c:v>
                </c:pt>
                <c:pt idx="1">
                  <c:v>95</c:v>
                </c:pt>
                <c:pt idx="2">
                  <c:v>96</c:v>
                </c:pt>
                <c:pt idx="3">
                  <c:v>96</c:v>
                </c:pt>
                <c:pt idx="4">
                  <c:v>96</c:v>
                </c:pt>
                <c:pt idx="5">
                  <c:v>96</c:v>
                </c:pt>
                <c:pt idx="6">
                  <c:v>96</c:v>
                </c:pt>
                <c:pt idx="7">
                  <c:v>95</c:v>
                </c:pt>
                <c:pt idx="8">
                  <c:v>96</c:v>
                </c:pt>
                <c:pt idx="9">
                  <c:v>95</c:v>
                </c:pt>
                <c:pt idx="10">
                  <c:v>95</c:v>
                </c:pt>
                <c:pt idx="11">
                  <c:v>95</c:v>
                </c:pt>
                <c:pt idx="12">
                  <c:v>95</c:v>
                </c:pt>
                <c:pt idx="13">
                  <c:v>95</c:v>
                </c:pt>
                <c:pt idx="14">
                  <c:v>96</c:v>
                </c:pt>
                <c:pt idx="15">
                  <c:v>95</c:v>
                </c:pt>
                <c:pt idx="16">
                  <c:v>94</c:v>
                </c:pt>
                <c:pt idx="17">
                  <c:v>95</c:v>
                </c:pt>
                <c:pt idx="18">
                  <c:v>95</c:v>
                </c:pt>
                <c:pt idx="19">
                  <c:v>95</c:v>
                </c:pt>
                <c:pt idx="20">
                  <c:v>95</c:v>
                </c:pt>
                <c:pt idx="21">
                  <c:v>94</c:v>
                </c:pt>
                <c:pt idx="22">
                  <c:v>94</c:v>
                </c:pt>
                <c:pt idx="23">
                  <c:v>94</c:v>
                </c:pt>
                <c:pt idx="24">
                  <c:v>95</c:v>
                </c:pt>
                <c:pt idx="25">
                  <c:v>95</c:v>
                </c:pt>
                <c:pt idx="26">
                  <c:v>95</c:v>
                </c:pt>
                <c:pt idx="27">
                  <c:v>95</c:v>
                </c:pt>
                <c:pt idx="28">
                  <c:v>95</c:v>
                </c:pt>
                <c:pt idx="29">
                  <c:v>95</c:v>
                </c:pt>
                <c:pt idx="30">
                  <c:v>95</c:v>
                </c:pt>
                <c:pt idx="31">
                  <c:v>95</c:v>
                </c:pt>
                <c:pt idx="32">
                  <c:v>95</c:v>
                </c:pt>
                <c:pt idx="33">
                  <c:v>95</c:v>
                </c:pt>
                <c:pt idx="34">
                  <c:v>95</c:v>
                </c:pt>
                <c:pt idx="35">
                  <c:v>95</c:v>
                </c:pt>
                <c:pt idx="36">
                  <c:v>95</c:v>
                </c:pt>
                <c:pt idx="37">
                  <c:v>94</c:v>
                </c:pt>
                <c:pt idx="38">
                  <c:v>95</c:v>
                </c:pt>
                <c:pt idx="39">
                  <c:v>94</c:v>
                </c:pt>
                <c:pt idx="40">
                  <c:v>95</c:v>
                </c:pt>
                <c:pt idx="41">
                  <c:v>95</c:v>
                </c:pt>
                <c:pt idx="42">
                  <c:v>96</c:v>
                </c:pt>
                <c:pt idx="43">
                  <c:v>94</c:v>
                </c:pt>
                <c:pt idx="44">
                  <c:v>95</c:v>
                </c:pt>
                <c:pt idx="45">
                  <c:v>95</c:v>
                </c:pt>
                <c:pt idx="46">
                  <c:v>95</c:v>
                </c:pt>
                <c:pt idx="47">
                  <c:v>95</c:v>
                </c:pt>
                <c:pt idx="48">
                  <c:v>95</c:v>
                </c:pt>
                <c:pt idx="49">
                  <c:v>95</c:v>
                </c:pt>
                <c:pt idx="50">
                  <c:v>95</c:v>
                </c:pt>
                <c:pt idx="51">
                  <c:v>95</c:v>
                </c:pt>
                <c:pt idx="52">
                  <c:v>95</c:v>
                </c:pt>
                <c:pt idx="53">
                  <c:v>95</c:v>
                </c:pt>
                <c:pt idx="54">
                  <c:v>95</c:v>
                </c:pt>
                <c:pt idx="55">
                  <c:v>95</c:v>
                </c:pt>
                <c:pt idx="56">
                  <c:v>94</c:v>
                </c:pt>
                <c:pt idx="57">
                  <c:v>94</c:v>
                </c:pt>
                <c:pt idx="58">
                  <c:v>95</c:v>
                </c:pt>
                <c:pt idx="59">
                  <c:v>94</c:v>
                </c:pt>
                <c:pt idx="60">
                  <c:v>95</c:v>
                </c:pt>
                <c:pt idx="61">
                  <c:v>95</c:v>
                </c:pt>
                <c:pt idx="62">
                  <c:v>95</c:v>
                </c:pt>
                <c:pt idx="63">
                  <c:v>95</c:v>
                </c:pt>
                <c:pt idx="64">
                  <c:v>94</c:v>
                </c:pt>
                <c:pt idx="65">
                  <c:v>95</c:v>
                </c:pt>
                <c:pt idx="66">
                  <c:v>95</c:v>
                </c:pt>
                <c:pt idx="67">
                  <c:v>94</c:v>
                </c:pt>
                <c:pt idx="68">
                  <c:v>94</c:v>
                </c:pt>
                <c:pt idx="69">
                  <c:v>93</c:v>
                </c:pt>
                <c:pt idx="70">
                  <c:v>94</c:v>
                </c:pt>
                <c:pt idx="71">
                  <c:v>94</c:v>
                </c:pt>
                <c:pt idx="72">
                  <c:v>90</c:v>
                </c:pt>
                <c:pt idx="73">
                  <c:v>89</c:v>
                </c:pt>
                <c:pt idx="74">
                  <c:v>93</c:v>
                </c:pt>
                <c:pt idx="75">
                  <c:v>89</c:v>
                </c:pt>
                <c:pt idx="76">
                  <c:v>94</c:v>
                </c:pt>
                <c:pt idx="77">
                  <c:v>95</c:v>
                </c:pt>
                <c:pt idx="78">
                  <c:v>94</c:v>
                </c:pt>
                <c:pt idx="79">
                  <c:v>95</c:v>
                </c:pt>
                <c:pt idx="80">
                  <c:v>92</c:v>
                </c:pt>
                <c:pt idx="81">
                  <c:v>95</c:v>
                </c:pt>
                <c:pt idx="82">
                  <c:v>95</c:v>
                </c:pt>
                <c:pt idx="83">
                  <c:v>95</c:v>
                </c:pt>
                <c:pt idx="84">
                  <c:v>95</c:v>
                </c:pt>
                <c:pt idx="85">
                  <c:v>95</c:v>
                </c:pt>
                <c:pt idx="86">
                  <c:v>95</c:v>
                </c:pt>
                <c:pt idx="87">
                  <c:v>95</c:v>
                </c:pt>
                <c:pt idx="88">
                  <c:v>94</c:v>
                </c:pt>
                <c:pt idx="89">
                  <c:v>94</c:v>
                </c:pt>
                <c:pt idx="90">
                  <c:v>95</c:v>
                </c:pt>
                <c:pt idx="91">
                  <c:v>95</c:v>
                </c:pt>
                <c:pt idx="92">
                  <c:v>95</c:v>
                </c:pt>
                <c:pt idx="93">
                  <c:v>95</c:v>
                </c:pt>
                <c:pt idx="94">
                  <c:v>95</c:v>
                </c:pt>
                <c:pt idx="95">
                  <c:v>95</c:v>
                </c:pt>
                <c:pt idx="96">
                  <c:v>95</c:v>
                </c:pt>
                <c:pt idx="97">
                  <c:v>95</c:v>
                </c:pt>
                <c:pt idx="98">
                  <c:v>94</c:v>
                </c:pt>
                <c:pt idx="99">
                  <c:v>94</c:v>
                </c:pt>
                <c:pt idx="100">
                  <c:v>94</c:v>
                </c:pt>
                <c:pt idx="101">
                  <c:v>94</c:v>
                </c:pt>
                <c:pt idx="102">
                  <c:v>95</c:v>
                </c:pt>
                <c:pt idx="103">
                  <c:v>95</c:v>
                </c:pt>
                <c:pt idx="104">
                  <c:v>94</c:v>
                </c:pt>
                <c:pt idx="105">
                  <c:v>94</c:v>
                </c:pt>
                <c:pt idx="106">
                  <c:v>94</c:v>
                </c:pt>
                <c:pt idx="107">
                  <c:v>94</c:v>
                </c:pt>
                <c:pt idx="108">
                  <c:v>94</c:v>
                </c:pt>
                <c:pt idx="109">
                  <c:v>95</c:v>
                </c:pt>
                <c:pt idx="110">
                  <c:v>94</c:v>
                </c:pt>
                <c:pt idx="111">
                  <c:v>95</c:v>
                </c:pt>
                <c:pt idx="112">
                  <c:v>95</c:v>
                </c:pt>
                <c:pt idx="113">
                  <c:v>94</c:v>
                </c:pt>
                <c:pt idx="114">
                  <c:v>93</c:v>
                </c:pt>
                <c:pt idx="115">
                  <c:v>93</c:v>
                </c:pt>
                <c:pt idx="116">
                  <c:v>95</c:v>
                </c:pt>
                <c:pt idx="117">
                  <c:v>92</c:v>
                </c:pt>
                <c:pt idx="118">
                  <c:v>94</c:v>
                </c:pt>
                <c:pt idx="119">
                  <c:v>94</c:v>
                </c:pt>
                <c:pt idx="120">
                  <c:v>90</c:v>
                </c:pt>
                <c:pt idx="121">
                  <c:v>90</c:v>
                </c:pt>
                <c:pt idx="122">
                  <c:v>95</c:v>
                </c:pt>
                <c:pt idx="123">
                  <c:v>89</c:v>
                </c:pt>
                <c:pt idx="124">
                  <c:v>94</c:v>
                </c:pt>
                <c:pt idx="125">
                  <c:v>95</c:v>
                </c:pt>
                <c:pt idx="126">
                  <c:v>94</c:v>
                </c:pt>
                <c:pt idx="127">
                  <c:v>95</c:v>
                </c:pt>
                <c:pt idx="128">
                  <c:v>93</c:v>
                </c:pt>
                <c:pt idx="129">
                  <c:v>95</c:v>
                </c:pt>
                <c:pt idx="130">
                  <c:v>95</c:v>
                </c:pt>
                <c:pt idx="131">
                  <c:v>96</c:v>
                </c:pt>
                <c:pt idx="132">
                  <c:v>96</c:v>
                </c:pt>
                <c:pt idx="133">
                  <c:v>96</c:v>
                </c:pt>
                <c:pt idx="134">
                  <c:v>95</c:v>
                </c:pt>
                <c:pt idx="135">
                  <c:v>95</c:v>
                </c:pt>
                <c:pt idx="136">
                  <c:v>95</c:v>
                </c:pt>
                <c:pt idx="137">
                  <c:v>94</c:v>
                </c:pt>
                <c:pt idx="138">
                  <c:v>95</c:v>
                </c:pt>
                <c:pt idx="139">
                  <c:v>94</c:v>
                </c:pt>
                <c:pt idx="140">
                  <c:v>95</c:v>
                </c:pt>
                <c:pt idx="141">
                  <c:v>95</c:v>
                </c:pt>
                <c:pt idx="142">
                  <c:v>95</c:v>
                </c:pt>
                <c:pt idx="143">
                  <c:v>95</c:v>
                </c:pt>
                <c:pt idx="144">
                  <c:v>94</c:v>
                </c:pt>
                <c:pt idx="145">
                  <c:v>95</c:v>
                </c:pt>
                <c:pt idx="146">
                  <c:v>95</c:v>
                </c:pt>
                <c:pt idx="147">
                  <c:v>95</c:v>
                </c:pt>
                <c:pt idx="148">
                  <c:v>95</c:v>
                </c:pt>
                <c:pt idx="149">
                  <c:v>95</c:v>
                </c:pt>
                <c:pt idx="150">
                  <c:v>94</c:v>
                </c:pt>
                <c:pt idx="151">
                  <c:v>95</c:v>
                </c:pt>
                <c:pt idx="152">
                  <c:v>95</c:v>
                </c:pt>
                <c:pt idx="153">
                  <c:v>95</c:v>
                </c:pt>
                <c:pt idx="154">
                  <c:v>94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92</c:v>
                </c:pt>
                <c:pt idx="162">
                  <c:v>92</c:v>
                </c:pt>
                <c:pt idx="163">
                  <c:v>92</c:v>
                </c:pt>
                <c:pt idx="164">
                  <c:v>94</c:v>
                </c:pt>
                <c:pt idx="165">
                  <c:v>93</c:v>
                </c:pt>
                <c:pt idx="166">
                  <c:v>93</c:v>
                </c:pt>
                <c:pt idx="167">
                  <c:v>93</c:v>
                </c:pt>
                <c:pt idx="168">
                  <c:v>89</c:v>
                </c:pt>
                <c:pt idx="169">
                  <c:v>90</c:v>
                </c:pt>
                <c:pt idx="170">
                  <c:v>93</c:v>
                </c:pt>
                <c:pt idx="171">
                  <c:v>88</c:v>
                </c:pt>
                <c:pt idx="172">
                  <c:v>93</c:v>
                </c:pt>
                <c:pt idx="173">
                  <c:v>95</c:v>
                </c:pt>
                <c:pt idx="174">
                  <c:v>93</c:v>
                </c:pt>
                <c:pt idx="175">
                  <c:v>93</c:v>
                </c:pt>
                <c:pt idx="176">
                  <c:v>91</c:v>
                </c:pt>
                <c:pt idx="177">
                  <c:v>94</c:v>
                </c:pt>
                <c:pt idx="178">
                  <c:v>94</c:v>
                </c:pt>
                <c:pt idx="179">
                  <c:v>94</c:v>
                </c:pt>
                <c:pt idx="180">
                  <c:v>94</c:v>
                </c:pt>
                <c:pt idx="181">
                  <c:v>93</c:v>
                </c:pt>
                <c:pt idx="182">
                  <c:v>92</c:v>
                </c:pt>
                <c:pt idx="183">
                  <c:v>93</c:v>
                </c:pt>
                <c:pt idx="184">
                  <c:v>92</c:v>
                </c:pt>
                <c:pt idx="185">
                  <c:v>93</c:v>
                </c:pt>
                <c:pt idx="186">
                  <c:v>93</c:v>
                </c:pt>
                <c:pt idx="187">
                  <c:v>93</c:v>
                </c:pt>
                <c:pt idx="188">
                  <c:v>93</c:v>
                </c:pt>
                <c:pt idx="189">
                  <c:v>93</c:v>
                </c:pt>
                <c:pt idx="190">
                  <c:v>94</c:v>
                </c:pt>
                <c:pt idx="191">
                  <c:v>93</c:v>
                </c:pt>
                <c:pt idx="192">
                  <c:v>93</c:v>
                </c:pt>
                <c:pt idx="193">
                  <c:v>92</c:v>
                </c:pt>
                <c:pt idx="194">
                  <c:v>92</c:v>
                </c:pt>
                <c:pt idx="195">
                  <c:v>92</c:v>
                </c:pt>
                <c:pt idx="196">
                  <c:v>92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93</c:v>
                </c:pt>
                <c:pt idx="202">
                  <c:v>92</c:v>
                </c:pt>
                <c:pt idx="203">
                  <c:v>92</c:v>
                </c:pt>
                <c:pt idx="204">
                  <c:v>91</c:v>
                </c:pt>
                <c:pt idx="205">
                  <c:v>91</c:v>
                </c:pt>
                <c:pt idx="206">
                  <c:v>91</c:v>
                </c:pt>
                <c:pt idx="207">
                  <c:v>91</c:v>
                </c:pt>
                <c:pt idx="208">
                  <c:v>91</c:v>
                </c:pt>
                <c:pt idx="209">
                  <c:v>92</c:v>
                </c:pt>
                <c:pt idx="210">
                  <c:v>91</c:v>
                </c:pt>
                <c:pt idx="211">
                  <c:v>95</c:v>
                </c:pt>
                <c:pt idx="212">
                  <c:v>95</c:v>
                </c:pt>
                <c:pt idx="213">
                  <c:v>95</c:v>
                </c:pt>
                <c:pt idx="214">
                  <c:v>95</c:v>
                </c:pt>
                <c:pt idx="215">
                  <c:v>95</c:v>
                </c:pt>
                <c:pt idx="216">
                  <c:v>95</c:v>
                </c:pt>
                <c:pt idx="217">
                  <c:v>95</c:v>
                </c:pt>
                <c:pt idx="218">
                  <c:v>95</c:v>
                </c:pt>
                <c:pt idx="219">
                  <c:v>95</c:v>
                </c:pt>
                <c:pt idx="220">
                  <c:v>94</c:v>
                </c:pt>
                <c:pt idx="221">
                  <c:v>95</c:v>
                </c:pt>
                <c:pt idx="222">
                  <c:v>95</c:v>
                </c:pt>
                <c:pt idx="223">
                  <c:v>95</c:v>
                </c:pt>
                <c:pt idx="224">
                  <c:v>96</c:v>
                </c:pt>
                <c:pt idx="225">
                  <c:v>96</c:v>
                </c:pt>
                <c:pt idx="226">
                  <c:v>96</c:v>
                </c:pt>
                <c:pt idx="227">
                  <c:v>95</c:v>
                </c:pt>
                <c:pt idx="228">
                  <c:v>95</c:v>
                </c:pt>
                <c:pt idx="229">
                  <c:v>94</c:v>
                </c:pt>
                <c:pt idx="230">
                  <c:v>95</c:v>
                </c:pt>
                <c:pt idx="231">
                  <c:v>96</c:v>
                </c:pt>
                <c:pt idx="232">
                  <c:v>94</c:v>
                </c:pt>
                <c:pt idx="233">
                  <c:v>95</c:v>
                </c:pt>
                <c:pt idx="234">
                  <c:v>95</c:v>
                </c:pt>
                <c:pt idx="235">
                  <c:v>95</c:v>
                </c:pt>
                <c:pt idx="236">
                  <c:v>95</c:v>
                </c:pt>
                <c:pt idx="237">
                  <c:v>95</c:v>
                </c:pt>
                <c:pt idx="238">
                  <c:v>95</c:v>
                </c:pt>
                <c:pt idx="239">
                  <c:v>95</c:v>
                </c:pt>
                <c:pt idx="240">
                  <c:v>95</c:v>
                </c:pt>
                <c:pt idx="241">
                  <c:v>96</c:v>
                </c:pt>
                <c:pt idx="242">
                  <c:v>95</c:v>
                </c:pt>
                <c:pt idx="243">
                  <c:v>95</c:v>
                </c:pt>
                <c:pt idx="244">
                  <c:v>95</c:v>
                </c:pt>
                <c:pt idx="245">
                  <c:v>96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95</c:v>
                </c:pt>
                <c:pt idx="250">
                  <c:v>95</c:v>
                </c:pt>
                <c:pt idx="251">
                  <c:v>95</c:v>
                </c:pt>
                <c:pt idx="252">
                  <c:v>95</c:v>
                </c:pt>
                <c:pt idx="253">
                  <c:v>94</c:v>
                </c:pt>
                <c:pt idx="254">
                  <c:v>94</c:v>
                </c:pt>
                <c:pt idx="255">
                  <c:v>94</c:v>
                </c:pt>
                <c:pt idx="256">
                  <c:v>94</c:v>
                </c:pt>
                <c:pt idx="257">
                  <c:v>92</c:v>
                </c:pt>
                <c:pt idx="258">
                  <c:v>92</c:v>
                </c:pt>
                <c:pt idx="259">
                  <c:v>91</c:v>
                </c:pt>
                <c:pt idx="260">
                  <c:v>90</c:v>
                </c:pt>
                <c:pt idx="261">
                  <c:v>90</c:v>
                </c:pt>
                <c:pt idx="262">
                  <c:v>90</c:v>
                </c:pt>
                <c:pt idx="263">
                  <c:v>90</c:v>
                </c:pt>
                <c:pt idx="264">
                  <c:v>87</c:v>
                </c:pt>
                <c:pt idx="265">
                  <c:v>88</c:v>
                </c:pt>
                <c:pt idx="266">
                  <c:v>89</c:v>
                </c:pt>
                <c:pt idx="267">
                  <c:v>88</c:v>
                </c:pt>
                <c:pt idx="268">
                  <c:v>88</c:v>
                </c:pt>
                <c:pt idx="269">
                  <c:v>87</c:v>
                </c:pt>
                <c:pt idx="270">
                  <c:v>87</c:v>
                </c:pt>
                <c:pt idx="271">
                  <c:v>87</c:v>
                </c:pt>
                <c:pt idx="272">
                  <c:v>86</c:v>
                </c:pt>
                <c:pt idx="273">
                  <c:v>85</c:v>
                </c:pt>
                <c:pt idx="274">
                  <c:v>86</c:v>
                </c:pt>
                <c:pt idx="275">
                  <c:v>85</c:v>
                </c:pt>
                <c:pt idx="276">
                  <c:v>84</c:v>
                </c:pt>
                <c:pt idx="277">
                  <c:v>82</c:v>
                </c:pt>
                <c:pt idx="278">
                  <c:v>82</c:v>
                </c:pt>
                <c:pt idx="279">
                  <c:v>82</c:v>
                </c:pt>
                <c:pt idx="280">
                  <c:v>82</c:v>
                </c:pt>
                <c:pt idx="281">
                  <c:v>81</c:v>
                </c:pt>
                <c:pt idx="282">
                  <c:v>81</c:v>
                </c:pt>
                <c:pt idx="283">
                  <c:v>79</c:v>
                </c:pt>
                <c:pt idx="284">
                  <c:v>79</c:v>
                </c:pt>
                <c:pt idx="285">
                  <c:v>78</c:v>
                </c:pt>
                <c:pt idx="286">
                  <c:v>77</c:v>
                </c:pt>
                <c:pt idx="287">
                  <c:v>77</c:v>
                </c:pt>
                <c:pt idx="288">
                  <c:v>77</c:v>
                </c:pt>
                <c:pt idx="289">
                  <c:v>75</c:v>
                </c:pt>
                <c:pt idx="290">
                  <c:v>75</c:v>
                </c:pt>
                <c:pt idx="291">
                  <c:v>74</c:v>
                </c:pt>
                <c:pt idx="292">
                  <c:v>74</c:v>
                </c:pt>
                <c:pt idx="293">
                  <c:v>72</c:v>
                </c:pt>
                <c:pt idx="294">
                  <c:v>71</c:v>
                </c:pt>
                <c:pt idx="295">
                  <c:v>71</c:v>
                </c:pt>
                <c:pt idx="296">
                  <c:v>70</c:v>
                </c:pt>
                <c:pt idx="297">
                  <c:v>68</c:v>
                </c:pt>
                <c:pt idx="298">
                  <c:v>68</c:v>
                </c:pt>
                <c:pt idx="299">
                  <c:v>67</c:v>
                </c:pt>
                <c:pt idx="300">
                  <c:v>65</c:v>
                </c:pt>
                <c:pt idx="301">
                  <c:v>64</c:v>
                </c:pt>
                <c:pt idx="302">
                  <c:v>63</c:v>
                </c:pt>
                <c:pt idx="303">
                  <c:v>63</c:v>
                </c:pt>
                <c:pt idx="304">
                  <c:v>63</c:v>
                </c:pt>
                <c:pt idx="305">
                  <c:v>62</c:v>
                </c:pt>
                <c:pt idx="306">
                  <c:v>60</c:v>
                </c:pt>
                <c:pt idx="307">
                  <c:v>58</c:v>
                </c:pt>
                <c:pt idx="308">
                  <c:v>56</c:v>
                </c:pt>
                <c:pt idx="309">
                  <c:v>57</c:v>
                </c:pt>
                <c:pt idx="310">
                  <c:v>56</c:v>
                </c:pt>
                <c:pt idx="311">
                  <c:v>56</c:v>
                </c:pt>
                <c:pt idx="312">
                  <c:v>54</c:v>
                </c:pt>
                <c:pt idx="313">
                  <c:v>52</c:v>
                </c:pt>
                <c:pt idx="314">
                  <c:v>50</c:v>
                </c:pt>
                <c:pt idx="315">
                  <c:v>50</c:v>
                </c:pt>
                <c:pt idx="316">
                  <c:v>55</c:v>
                </c:pt>
                <c:pt idx="317">
                  <c:v>54</c:v>
                </c:pt>
                <c:pt idx="318">
                  <c:v>51</c:v>
                </c:pt>
                <c:pt idx="319">
                  <c:v>49</c:v>
                </c:pt>
                <c:pt idx="320">
                  <c:v>49</c:v>
                </c:pt>
                <c:pt idx="321">
                  <c:v>44</c:v>
                </c:pt>
                <c:pt idx="322">
                  <c:v>39</c:v>
                </c:pt>
                <c:pt idx="323">
                  <c:v>39</c:v>
                </c:pt>
                <c:pt idx="324">
                  <c:v>37</c:v>
                </c:pt>
                <c:pt idx="325">
                  <c:v>33</c:v>
                </c:pt>
                <c:pt idx="326">
                  <c:v>32</c:v>
                </c:pt>
                <c:pt idx="327">
                  <c:v>30</c:v>
                </c:pt>
                <c:pt idx="328">
                  <c:v>29</c:v>
                </c:pt>
                <c:pt idx="329">
                  <c:v>28</c:v>
                </c:pt>
                <c:pt idx="330">
                  <c:v>26</c:v>
                </c:pt>
                <c:pt idx="331">
                  <c:v>23</c:v>
                </c:pt>
                <c:pt idx="332">
                  <c:v>18</c:v>
                </c:pt>
                <c:pt idx="333">
                  <c:v>13</c:v>
                </c:pt>
                <c:pt idx="334">
                  <c:v>11</c:v>
                </c:pt>
                <c:pt idx="335">
                  <c:v>6</c:v>
                </c:pt>
                <c:pt idx="336">
                  <c:v>6</c:v>
                </c:pt>
                <c:pt idx="337">
                  <c:v>4</c:v>
                </c:pt>
                <c:pt idx="338">
                  <c:v>3</c:v>
                </c:pt>
                <c:pt idx="339">
                  <c:v>3</c:v>
                </c:pt>
                <c:pt idx="340">
                  <c:v>3</c:v>
                </c:pt>
                <c:pt idx="341">
                  <c:v>1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1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8-4E52-AF88-A290C4021BA3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Average of Wet 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Sheet1!$D$4:$D$456</c:f>
              <c:numCache>
                <c:formatCode>General</c:formatCode>
                <c:ptCount val="452"/>
                <c:pt idx="0">
                  <c:v>94</c:v>
                </c:pt>
                <c:pt idx="1">
                  <c:v>94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94</c:v>
                </c:pt>
                <c:pt idx="11">
                  <c:v>94</c:v>
                </c:pt>
                <c:pt idx="12">
                  <c:v>94</c:v>
                </c:pt>
                <c:pt idx="13">
                  <c:v>94</c:v>
                </c:pt>
                <c:pt idx="14">
                  <c:v>94</c:v>
                </c:pt>
                <c:pt idx="15">
                  <c:v>94</c:v>
                </c:pt>
                <c:pt idx="16">
                  <c:v>94</c:v>
                </c:pt>
                <c:pt idx="17">
                  <c:v>94</c:v>
                </c:pt>
                <c:pt idx="18">
                  <c:v>93</c:v>
                </c:pt>
                <c:pt idx="19">
                  <c:v>94</c:v>
                </c:pt>
                <c:pt idx="20">
                  <c:v>94</c:v>
                </c:pt>
                <c:pt idx="21">
                  <c:v>93</c:v>
                </c:pt>
                <c:pt idx="22">
                  <c:v>93</c:v>
                </c:pt>
                <c:pt idx="23">
                  <c:v>94</c:v>
                </c:pt>
                <c:pt idx="24">
                  <c:v>94</c:v>
                </c:pt>
                <c:pt idx="25">
                  <c:v>94</c:v>
                </c:pt>
                <c:pt idx="26">
                  <c:v>94</c:v>
                </c:pt>
                <c:pt idx="27">
                  <c:v>94</c:v>
                </c:pt>
                <c:pt idx="28">
                  <c:v>94</c:v>
                </c:pt>
                <c:pt idx="29">
                  <c:v>94</c:v>
                </c:pt>
                <c:pt idx="30">
                  <c:v>94</c:v>
                </c:pt>
                <c:pt idx="31">
                  <c:v>93</c:v>
                </c:pt>
                <c:pt idx="32">
                  <c:v>93</c:v>
                </c:pt>
                <c:pt idx="33">
                  <c:v>94</c:v>
                </c:pt>
                <c:pt idx="34">
                  <c:v>93</c:v>
                </c:pt>
                <c:pt idx="35">
                  <c:v>94</c:v>
                </c:pt>
                <c:pt idx="36">
                  <c:v>94</c:v>
                </c:pt>
                <c:pt idx="37">
                  <c:v>94</c:v>
                </c:pt>
                <c:pt idx="38">
                  <c:v>94</c:v>
                </c:pt>
                <c:pt idx="39">
                  <c:v>94</c:v>
                </c:pt>
                <c:pt idx="40">
                  <c:v>94</c:v>
                </c:pt>
                <c:pt idx="41">
                  <c:v>94</c:v>
                </c:pt>
                <c:pt idx="42">
                  <c:v>94</c:v>
                </c:pt>
                <c:pt idx="43">
                  <c:v>94</c:v>
                </c:pt>
                <c:pt idx="44">
                  <c:v>94</c:v>
                </c:pt>
                <c:pt idx="45">
                  <c:v>95</c:v>
                </c:pt>
                <c:pt idx="46">
                  <c:v>95</c:v>
                </c:pt>
                <c:pt idx="47">
                  <c:v>95</c:v>
                </c:pt>
                <c:pt idx="48">
                  <c:v>95</c:v>
                </c:pt>
                <c:pt idx="49">
                  <c:v>94</c:v>
                </c:pt>
                <c:pt idx="50">
                  <c:v>94</c:v>
                </c:pt>
                <c:pt idx="51">
                  <c:v>94</c:v>
                </c:pt>
                <c:pt idx="52">
                  <c:v>94</c:v>
                </c:pt>
                <c:pt idx="53">
                  <c:v>94</c:v>
                </c:pt>
                <c:pt idx="54">
                  <c:v>95</c:v>
                </c:pt>
                <c:pt idx="55">
                  <c:v>94</c:v>
                </c:pt>
                <c:pt idx="56">
                  <c:v>94</c:v>
                </c:pt>
                <c:pt idx="57">
                  <c:v>94</c:v>
                </c:pt>
                <c:pt idx="58">
                  <c:v>93</c:v>
                </c:pt>
                <c:pt idx="59">
                  <c:v>94</c:v>
                </c:pt>
                <c:pt idx="60">
                  <c:v>93</c:v>
                </c:pt>
                <c:pt idx="61">
                  <c:v>94</c:v>
                </c:pt>
                <c:pt idx="62">
                  <c:v>95</c:v>
                </c:pt>
                <c:pt idx="63">
                  <c:v>94</c:v>
                </c:pt>
                <c:pt idx="64">
                  <c:v>94</c:v>
                </c:pt>
                <c:pt idx="65">
                  <c:v>93</c:v>
                </c:pt>
                <c:pt idx="66">
                  <c:v>93</c:v>
                </c:pt>
                <c:pt idx="67">
                  <c:v>94</c:v>
                </c:pt>
                <c:pt idx="68">
                  <c:v>94</c:v>
                </c:pt>
                <c:pt idx="69">
                  <c:v>94</c:v>
                </c:pt>
                <c:pt idx="70">
                  <c:v>93</c:v>
                </c:pt>
                <c:pt idx="71">
                  <c:v>93</c:v>
                </c:pt>
                <c:pt idx="72">
                  <c:v>90</c:v>
                </c:pt>
                <c:pt idx="73">
                  <c:v>92</c:v>
                </c:pt>
                <c:pt idx="74">
                  <c:v>94</c:v>
                </c:pt>
                <c:pt idx="75">
                  <c:v>89</c:v>
                </c:pt>
                <c:pt idx="76">
                  <c:v>94</c:v>
                </c:pt>
                <c:pt idx="77">
                  <c:v>94</c:v>
                </c:pt>
                <c:pt idx="78">
                  <c:v>93</c:v>
                </c:pt>
                <c:pt idx="79">
                  <c:v>93</c:v>
                </c:pt>
                <c:pt idx="80">
                  <c:v>94</c:v>
                </c:pt>
                <c:pt idx="81">
                  <c:v>94</c:v>
                </c:pt>
                <c:pt idx="82">
                  <c:v>95</c:v>
                </c:pt>
                <c:pt idx="83">
                  <c:v>95</c:v>
                </c:pt>
                <c:pt idx="84">
                  <c:v>95</c:v>
                </c:pt>
                <c:pt idx="85">
                  <c:v>96</c:v>
                </c:pt>
                <c:pt idx="86">
                  <c:v>96</c:v>
                </c:pt>
                <c:pt idx="87">
                  <c:v>95</c:v>
                </c:pt>
                <c:pt idx="88">
                  <c:v>95</c:v>
                </c:pt>
                <c:pt idx="89">
                  <c:v>95</c:v>
                </c:pt>
                <c:pt idx="90">
                  <c:v>95</c:v>
                </c:pt>
                <c:pt idx="91">
                  <c:v>96</c:v>
                </c:pt>
                <c:pt idx="92">
                  <c:v>95</c:v>
                </c:pt>
                <c:pt idx="93">
                  <c:v>96</c:v>
                </c:pt>
                <c:pt idx="94">
                  <c:v>95</c:v>
                </c:pt>
                <c:pt idx="95">
                  <c:v>95</c:v>
                </c:pt>
                <c:pt idx="96">
                  <c:v>96</c:v>
                </c:pt>
                <c:pt idx="97">
                  <c:v>95</c:v>
                </c:pt>
                <c:pt idx="98">
                  <c:v>94</c:v>
                </c:pt>
                <c:pt idx="99">
                  <c:v>94</c:v>
                </c:pt>
                <c:pt idx="100">
                  <c:v>95</c:v>
                </c:pt>
                <c:pt idx="101">
                  <c:v>95</c:v>
                </c:pt>
                <c:pt idx="102">
                  <c:v>96</c:v>
                </c:pt>
                <c:pt idx="103">
                  <c:v>95</c:v>
                </c:pt>
                <c:pt idx="104">
                  <c:v>95</c:v>
                </c:pt>
                <c:pt idx="105">
                  <c:v>96</c:v>
                </c:pt>
                <c:pt idx="106">
                  <c:v>95</c:v>
                </c:pt>
                <c:pt idx="107">
                  <c:v>95</c:v>
                </c:pt>
                <c:pt idx="108">
                  <c:v>95</c:v>
                </c:pt>
                <c:pt idx="109">
                  <c:v>95</c:v>
                </c:pt>
                <c:pt idx="110">
                  <c:v>96</c:v>
                </c:pt>
                <c:pt idx="111">
                  <c:v>95</c:v>
                </c:pt>
                <c:pt idx="112">
                  <c:v>95</c:v>
                </c:pt>
                <c:pt idx="113">
                  <c:v>95</c:v>
                </c:pt>
                <c:pt idx="114">
                  <c:v>94</c:v>
                </c:pt>
                <c:pt idx="115">
                  <c:v>94</c:v>
                </c:pt>
                <c:pt idx="116">
                  <c:v>94</c:v>
                </c:pt>
                <c:pt idx="117">
                  <c:v>92</c:v>
                </c:pt>
                <c:pt idx="118">
                  <c:v>94</c:v>
                </c:pt>
                <c:pt idx="119">
                  <c:v>94</c:v>
                </c:pt>
                <c:pt idx="120">
                  <c:v>90</c:v>
                </c:pt>
                <c:pt idx="121">
                  <c:v>90</c:v>
                </c:pt>
                <c:pt idx="122">
                  <c:v>95</c:v>
                </c:pt>
                <c:pt idx="123">
                  <c:v>87</c:v>
                </c:pt>
                <c:pt idx="124">
                  <c:v>95</c:v>
                </c:pt>
                <c:pt idx="125">
                  <c:v>94</c:v>
                </c:pt>
                <c:pt idx="126">
                  <c:v>94</c:v>
                </c:pt>
                <c:pt idx="127">
                  <c:v>94</c:v>
                </c:pt>
                <c:pt idx="128">
                  <c:v>94</c:v>
                </c:pt>
                <c:pt idx="129">
                  <c:v>94</c:v>
                </c:pt>
                <c:pt idx="130">
                  <c:v>94</c:v>
                </c:pt>
                <c:pt idx="131">
                  <c:v>95</c:v>
                </c:pt>
                <c:pt idx="132">
                  <c:v>96</c:v>
                </c:pt>
                <c:pt idx="133">
                  <c:v>96</c:v>
                </c:pt>
                <c:pt idx="134">
                  <c:v>96</c:v>
                </c:pt>
                <c:pt idx="135">
                  <c:v>95</c:v>
                </c:pt>
                <c:pt idx="136">
                  <c:v>95</c:v>
                </c:pt>
                <c:pt idx="137">
                  <c:v>95</c:v>
                </c:pt>
                <c:pt idx="138">
                  <c:v>95</c:v>
                </c:pt>
                <c:pt idx="139">
                  <c:v>96</c:v>
                </c:pt>
                <c:pt idx="140">
                  <c:v>95</c:v>
                </c:pt>
                <c:pt idx="141">
                  <c:v>95</c:v>
                </c:pt>
                <c:pt idx="142">
                  <c:v>95</c:v>
                </c:pt>
                <c:pt idx="143">
                  <c:v>96</c:v>
                </c:pt>
                <c:pt idx="144">
                  <c:v>96</c:v>
                </c:pt>
                <c:pt idx="145">
                  <c:v>95</c:v>
                </c:pt>
                <c:pt idx="146">
                  <c:v>96</c:v>
                </c:pt>
                <c:pt idx="147">
                  <c:v>95</c:v>
                </c:pt>
                <c:pt idx="148">
                  <c:v>96</c:v>
                </c:pt>
                <c:pt idx="149">
                  <c:v>95</c:v>
                </c:pt>
                <c:pt idx="150">
                  <c:v>96</c:v>
                </c:pt>
                <c:pt idx="151">
                  <c:v>96</c:v>
                </c:pt>
                <c:pt idx="152">
                  <c:v>95</c:v>
                </c:pt>
                <c:pt idx="153">
                  <c:v>96</c:v>
                </c:pt>
                <c:pt idx="154">
                  <c:v>95</c:v>
                </c:pt>
                <c:pt idx="155">
                  <c:v>96</c:v>
                </c:pt>
                <c:pt idx="156">
                  <c:v>95</c:v>
                </c:pt>
                <c:pt idx="157">
                  <c:v>96</c:v>
                </c:pt>
                <c:pt idx="158">
                  <c:v>96</c:v>
                </c:pt>
                <c:pt idx="159">
                  <c:v>96</c:v>
                </c:pt>
                <c:pt idx="160">
                  <c:v>94</c:v>
                </c:pt>
                <c:pt idx="161">
                  <c:v>93</c:v>
                </c:pt>
                <c:pt idx="162">
                  <c:v>94</c:v>
                </c:pt>
                <c:pt idx="163">
                  <c:v>93</c:v>
                </c:pt>
                <c:pt idx="164">
                  <c:v>93</c:v>
                </c:pt>
                <c:pt idx="165">
                  <c:v>90</c:v>
                </c:pt>
                <c:pt idx="166">
                  <c:v>94</c:v>
                </c:pt>
                <c:pt idx="167">
                  <c:v>93</c:v>
                </c:pt>
                <c:pt idx="168">
                  <c:v>89</c:v>
                </c:pt>
                <c:pt idx="169">
                  <c:v>87</c:v>
                </c:pt>
                <c:pt idx="170">
                  <c:v>94</c:v>
                </c:pt>
                <c:pt idx="171">
                  <c:v>87</c:v>
                </c:pt>
                <c:pt idx="172">
                  <c:v>94</c:v>
                </c:pt>
                <c:pt idx="173">
                  <c:v>95</c:v>
                </c:pt>
                <c:pt idx="174">
                  <c:v>92</c:v>
                </c:pt>
                <c:pt idx="175">
                  <c:v>93</c:v>
                </c:pt>
                <c:pt idx="176">
                  <c:v>92</c:v>
                </c:pt>
                <c:pt idx="177">
                  <c:v>95</c:v>
                </c:pt>
                <c:pt idx="178">
                  <c:v>95</c:v>
                </c:pt>
                <c:pt idx="179">
                  <c:v>94</c:v>
                </c:pt>
                <c:pt idx="180">
                  <c:v>93</c:v>
                </c:pt>
                <c:pt idx="181">
                  <c:v>94</c:v>
                </c:pt>
                <c:pt idx="182">
                  <c:v>94</c:v>
                </c:pt>
                <c:pt idx="183">
                  <c:v>93</c:v>
                </c:pt>
                <c:pt idx="184">
                  <c:v>94</c:v>
                </c:pt>
                <c:pt idx="185">
                  <c:v>94</c:v>
                </c:pt>
                <c:pt idx="186">
                  <c:v>94</c:v>
                </c:pt>
                <c:pt idx="187">
                  <c:v>94</c:v>
                </c:pt>
                <c:pt idx="188">
                  <c:v>94</c:v>
                </c:pt>
                <c:pt idx="189">
                  <c:v>94</c:v>
                </c:pt>
                <c:pt idx="190">
                  <c:v>94</c:v>
                </c:pt>
                <c:pt idx="191">
                  <c:v>94</c:v>
                </c:pt>
                <c:pt idx="192">
                  <c:v>95</c:v>
                </c:pt>
                <c:pt idx="193">
                  <c:v>94</c:v>
                </c:pt>
                <c:pt idx="194">
                  <c:v>94</c:v>
                </c:pt>
                <c:pt idx="195">
                  <c:v>94</c:v>
                </c:pt>
                <c:pt idx="196">
                  <c:v>94</c:v>
                </c:pt>
                <c:pt idx="197">
                  <c:v>95</c:v>
                </c:pt>
                <c:pt idx="198">
                  <c:v>94</c:v>
                </c:pt>
                <c:pt idx="199">
                  <c:v>94</c:v>
                </c:pt>
                <c:pt idx="200">
                  <c:v>94</c:v>
                </c:pt>
                <c:pt idx="201">
                  <c:v>95</c:v>
                </c:pt>
                <c:pt idx="202">
                  <c:v>94</c:v>
                </c:pt>
                <c:pt idx="203">
                  <c:v>94</c:v>
                </c:pt>
                <c:pt idx="204">
                  <c:v>93</c:v>
                </c:pt>
                <c:pt idx="205">
                  <c:v>93</c:v>
                </c:pt>
                <c:pt idx="206">
                  <c:v>93</c:v>
                </c:pt>
                <c:pt idx="207">
                  <c:v>95</c:v>
                </c:pt>
                <c:pt idx="208">
                  <c:v>93</c:v>
                </c:pt>
                <c:pt idx="209">
                  <c:v>93</c:v>
                </c:pt>
                <c:pt idx="210">
                  <c:v>96</c:v>
                </c:pt>
                <c:pt idx="211">
                  <c:v>94</c:v>
                </c:pt>
                <c:pt idx="212">
                  <c:v>94</c:v>
                </c:pt>
                <c:pt idx="213">
                  <c:v>93</c:v>
                </c:pt>
                <c:pt idx="214">
                  <c:v>94</c:v>
                </c:pt>
                <c:pt idx="215">
                  <c:v>94</c:v>
                </c:pt>
                <c:pt idx="216">
                  <c:v>94</c:v>
                </c:pt>
                <c:pt idx="217">
                  <c:v>95</c:v>
                </c:pt>
                <c:pt idx="218">
                  <c:v>95</c:v>
                </c:pt>
                <c:pt idx="219">
                  <c:v>94</c:v>
                </c:pt>
                <c:pt idx="220">
                  <c:v>94</c:v>
                </c:pt>
                <c:pt idx="221">
                  <c:v>94</c:v>
                </c:pt>
                <c:pt idx="222">
                  <c:v>94</c:v>
                </c:pt>
                <c:pt idx="223">
                  <c:v>95</c:v>
                </c:pt>
                <c:pt idx="224">
                  <c:v>95</c:v>
                </c:pt>
                <c:pt idx="225">
                  <c:v>95</c:v>
                </c:pt>
                <c:pt idx="226">
                  <c:v>96</c:v>
                </c:pt>
                <c:pt idx="227">
                  <c:v>94</c:v>
                </c:pt>
                <c:pt idx="228">
                  <c:v>94</c:v>
                </c:pt>
                <c:pt idx="229">
                  <c:v>96</c:v>
                </c:pt>
                <c:pt idx="230">
                  <c:v>94</c:v>
                </c:pt>
                <c:pt idx="231">
                  <c:v>94</c:v>
                </c:pt>
                <c:pt idx="232">
                  <c:v>94</c:v>
                </c:pt>
                <c:pt idx="233">
                  <c:v>95</c:v>
                </c:pt>
                <c:pt idx="234">
                  <c:v>94</c:v>
                </c:pt>
                <c:pt idx="235">
                  <c:v>94</c:v>
                </c:pt>
                <c:pt idx="236">
                  <c:v>95</c:v>
                </c:pt>
                <c:pt idx="237">
                  <c:v>95</c:v>
                </c:pt>
                <c:pt idx="238">
                  <c:v>95</c:v>
                </c:pt>
                <c:pt idx="239">
                  <c:v>95</c:v>
                </c:pt>
                <c:pt idx="240">
                  <c:v>95</c:v>
                </c:pt>
                <c:pt idx="241">
                  <c:v>95</c:v>
                </c:pt>
                <c:pt idx="242">
                  <c:v>94</c:v>
                </c:pt>
                <c:pt idx="243">
                  <c:v>95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95</c:v>
                </c:pt>
                <c:pt idx="250">
                  <c:v>95</c:v>
                </c:pt>
                <c:pt idx="251">
                  <c:v>95</c:v>
                </c:pt>
                <c:pt idx="252">
                  <c:v>94</c:v>
                </c:pt>
                <c:pt idx="253">
                  <c:v>94</c:v>
                </c:pt>
                <c:pt idx="254">
                  <c:v>94</c:v>
                </c:pt>
                <c:pt idx="255">
                  <c:v>95</c:v>
                </c:pt>
                <c:pt idx="256">
                  <c:v>93</c:v>
                </c:pt>
                <c:pt idx="257">
                  <c:v>93</c:v>
                </c:pt>
                <c:pt idx="258">
                  <c:v>92</c:v>
                </c:pt>
                <c:pt idx="259">
                  <c:v>92</c:v>
                </c:pt>
                <c:pt idx="260">
                  <c:v>90</c:v>
                </c:pt>
                <c:pt idx="261">
                  <c:v>90</c:v>
                </c:pt>
                <c:pt idx="262">
                  <c:v>92</c:v>
                </c:pt>
                <c:pt idx="263">
                  <c:v>89</c:v>
                </c:pt>
                <c:pt idx="264">
                  <c:v>89</c:v>
                </c:pt>
                <c:pt idx="265">
                  <c:v>90</c:v>
                </c:pt>
                <c:pt idx="266">
                  <c:v>89</c:v>
                </c:pt>
                <c:pt idx="267">
                  <c:v>89</c:v>
                </c:pt>
                <c:pt idx="268">
                  <c:v>89</c:v>
                </c:pt>
                <c:pt idx="269">
                  <c:v>88</c:v>
                </c:pt>
                <c:pt idx="270">
                  <c:v>89</c:v>
                </c:pt>
                <c:pt idx="271">
                  <c:v>88</c:v>
                </c:pt>
                <c:pt idx="272">
                  <c:v>88</c:v>
                </c:pt>
                <c:pt idx="273">
                  <c:v>88</c:v>
                </c:pt>
                <c:pt idx="274">
                  <c:v>88</c:v>
                </c:pt>
                <c:pt idx="275">
                  <c:v>87</c:v>
                </c:pt>
                <c:pt idx="276">
                  <c:v>88</c:v>
                </c:pt>
                <c:pt idx="277">
                  <c:v>87</c:v>
                </c:pt>
                <c:pt idx="278">
                  <c:v>86</c:v>
                </c:pt>
                <c:pt idx="279">
                  <c:v>85</c:v>
                </c:pt>
                <c:pt idx="280">
                  <c:v>85</c:v>
                </c:pt>
                <c:pt idx="281">
                  <c:v>85</c:v>
                </c:pt>
                <c:pt idx="282">
                  <c:v>85</c:v>
                </c:pt>
                <c:pt idx="283">
                  <c:v>84</c:v>
                </c:pt>
                <c:pt idx="284">
                  <c:v>83</c:v>
                </c:pt>
                <c:pt idx="285">
                  <c:v>83</c:v>
                </c:pt>
                <c:pt idx="286">
                  <c:v>83</c:v>
                </c:pt>
                <c:pt idx="287">
                  <c:v>82</c:v>
                </c:pt>
                <c:pt idx="288">
                  <c:v>80</c:v>
                </c:pt>
                <c:pt idx="289">
                  <c:v>80</c:v>
                </c:pt>
                <c:pt idx="290">
                  <c:v>80</c:v>
                </c:pt>
                <c:pt idx="291">
                  <c:v>79</c:v>
                </c:pt>
                <c:pt idx="292">
                  <c:v>78</c:v>
                </c:pt>
                <c:pt idx="293">
                  <c:v>76</c:v>
                </c:pt>
                <c:pt idx="294">
                  <c:v>76</c:v>
                </c:pt>
                <c:pt idx="295">
                  <c:v>74</c:v>
                </c:pt>
                <c:pt idx="296">
                  <c:v>73</c:v>
                </c:pt>
                <c:pt idx="297">
                  <c:v>73</c:v>
                </c:pt>
                <c:pt idx="298">
                  <c:v>71</c:v>
                </c:pt>
                <c:pt idx="299">
                  <c:v>69</c:v>
                </c:pt>
                <c:pt idx="300">
                  <c:v>68</c:v>
                </c:pt>
                <c:pt idx="301">
                  <c:v>66</c:v>
                </c:pt>
                <c:pt idx="302">
                  <c:v>65</c:v>
                </c:pt>
                <c:pt idx="303">
                  <c:v>66</c:v>
                </c:pt>
                <c:pt idx="304">
                  <c:v>62</c:v>
                </c:pt>
                <c:pt idx="305">
                  <c:v>62</c:v>
                </c:pt>
                <c:pt idx="306">
                  <c:v>58</c:v>
                </c:pt>
                <c:pt idx="307">
                  <c:v>57</c:v>
                </c:pt>
                <c:pt idx="308">
                  <c:v>52</c:v>
                </c:pt>
                <c:pt idx="309">
                  <c:v>55</c:v>
                </c:pt>
                <c:pt idx="310">
                  <c:v>52</c:v>
                </c:pt>
                <c:pt idx="311">
                  <c:v>49</c:v>
                </c:pt>
                <c:pt idx="312">
                  <c:v>48</c:v>
                </c:pt>
                <c:pt idx="313">
                  <c:v>42</c:v>
                </c:pt>
                <c:pt idx="314">
                  <c:v>38</c:v>
                </c:pt>
                <c:pt idx="315">
                  <c:v>42</c:v>
                </c:pt>
                <c:pt idx="316">
                  <c:v>42</c:v>
                </c:pt>
                <c:pt idx="317">
                  <c:v>44</c:v>
                </c:pt>
                <c:pt idx="318">
                  <c:v>39</c:v>
                </c:pt>
                <c:pt idx="319">
                  <c:v>37</c:v>
                </c:pt>
                <c:pt idx="320">
                  <c:v>34</c:v>
                </c:pt>
                <c:pt idx="321">
                  <c:v>31</c:v>
                </c:pt>
                <c:pt idx="322">
                  <c:v>28</c:v>
                </c:pt>
                <c:pt idx="323">
                  <c:v>26</c:v>
                </c:pt>
                <c:pt idx="324">
                  <c:v>23</c:v>
                </c:pt>
                <c:pt idx="325">
                  <c:v>17</c:v>
                </c:pt>
                <c:pt idx="326">
                  <c:v>13</c:v>
                </c:pt>
                <c:pt idx="327">
                  <c:v>11</c:v>
                </c:pt>
                <c:pt idx="328">
                  <c:v>8</c:v>
                </c:pt>
                <c:pt idx="329">
                  <c:v>7</c:v>
                </c:pt>
                <c:pt idx="330">
                  <c:v>7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4</c:v>
                </c:pt>
                <c:pt idx="336">
                  <c:v>4</c:v>
                </c:pt>
                <c:pt idx="337">
                  <c:v>3</c:v>
                </c:pt>
                <c:pt idx="338">
                  <c:v>3</c:v>
                </c:pt>
                <c:pt idx="339">
                  <c:v>4</c:v>
                </c:pt>
                <c:pt idx="340">
                  <c:v>4</c:v>
                </c:pt>
                <c:pt idx="341">
                  <c:v>3</c:v>
                </c:pt>
                <c:pt idx="342">
                  <c:v>4</c:v>
                </c:pt>
                <c:pt idx="343">
                  <c:v>4</c:v>
                </c:pt>
                <c:pt idx="344">
                  <c:v>4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1</c:v>
                </c:pt>
                <c:pt idx="349">
                  <c:v>0</c:v>
                </c:pt>
                <c:pt idx="350">
                  <c:v>2</c:v>
                </c:pt>
                <c:pt idx="351">
                  <c:v>3</c:v>
                </c:pt>
                <c:pt idx="352">
                  <c:v>4</c:v>
                </c:pt>
                <c:pt idx="353">
                  <c:v>0</c:v>
                </c:pt>
                <c:pt idx="354">
                  <c:v>2</c:v>
                </c:pt>
                <c:pt idx="355">
                  <c:v>2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3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6</c:v>
                </c:pt>
                <c:pt idx="365">
                  <c:v>4</c:v>
                </c:pt>
                <c:pt idx="366">
                  <c:v>3</c:v>
                </c:pt>
                <c:pt idx="367">
                  <c:v>2</c:v>
                </c:pt>
                <c:pt idx="368">
                  <c:v>0</c:v>
                </c:pt>
                <c:pt idx="369">
                  <c:v>3</c:v>
                </c:pt>
                <c:pt idx="370">
                  <c:v>5</c:v>
                </c:pt>
                <c:pt idx="371">
                  <c:v>2</c:v>
                </c:pt>
                <c:pt idx="372">
                  <c:v>1</c:v>
                </c:pt>
                <c:pt idx="373">
                  <c:v>1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1</c:v>
                </c:pt>
                <c:pt idx="391">
                  <c:v>0</c:v>
                </c:pt>
                <c:pt idx="392">
                  <c:v>1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2</c:v>
                </c:pt>
                <c:pt idx="398">
                  <c:v>0</c:v>
                </c:pt>
                <c:pt idx="399">
                  <c:v>0</c:v>
                </c:pt>
                <c:pt idx="400">
                  <c:v>2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2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4</c:v>
                </c:pt>
                <c:pt idx="410">
                  <c:v>0</c:v>
                </c:pt>
                <c:pt idx="411">
                  <c:v>2</c:v>
                </c:pt>
                <c:pt idx="412">
                  <c:v>5</c:v>
                </c:pt>
                <c:pt idx="413">
                  <c:v>1</c:v>
                </c:pt>
                <c:pt idx="414">
                  <c:v>0</c:v>
                </c:pt>
                <c:pt idx="415">
                  <c:v>3</c:v>
                </c:pt>
                <c:pt idx="416">
                  <c:v>0</c:v>
                </c:pt>
                <c:pt idx="417">
                  <c:v>3</c:v>
                </c:pt>
                <c:pt idx="418">
                  <c:v>3</c:v>
                </c:pt>
                <c:pt idx="419">
                  <c:v>0</c:v>
                </c:pt>
                <c:pt idx="420">
                  <c:v>1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1</c:v>
                </c:pt>
                <c:pt idx="432">
                  <c:v>0</c:v>
                </c:pt>
                <c:pt idx="433">
                  <c:v>0</c:v>
                </c:pt>
                <c:pt idx="434">
                  <c:v>1</c:v>
                </c:pt>
                <c:pt idx="435">
                  <c:v>0</c:v>
                </c:pt>
                <c:pt idx="436">
                  <c:v>2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2</c:v>
                </c:pt>
                <c:pt idx="441">
                  <c:v>1</c:v>
                </c:pt>
                <c:pt idx="442">
                  <c:v>1</c:v>
                </c:pt>
                <c:pt idx="443">
                  <c:v>2</c:v>
                </c:pt>
                <c:pt idx="444">
                  <c:v>2</c:v>
                </c:pt>
                <c:pt idx="445">
                  <c:v>2</c:v>
                </c:pt>
                <c:pt idx="446">
                  <c:v>2</c:v>
                </c:pt>
                <c:pt idx="447">
                  <c:v>3</c:v>
                </c:pt>
                <c:pt idx="448">
                  <c:v>1</c:v>
                </c:pt>
                <c:pt idx="449">
                  <c:v>2</c:v>
                </c:pt>
                <c:pt idx="45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8-4E52-AF88-A290C4021BA3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Average of Wet 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Sheet1!$E$4:$E$456</c:f>
              <c:numCache>
                <c:formatCode>General</c:formatCode>
                <c:ptCount val="452"/>
                <c:pt idx="0">
                  <c:v>98</c:v>
                </c:pt>
                <c:pt idx="1">
                  <c:v>98</c:v>
                </c:pt>
                <c:pt idx="2">
                  <c:v>98</c:v>
                </c:pt>
                <c:pt idx="3">
                  <c:v>99</c:v>
                </c:pt>
                <c:pt idx="4">
                  <c:v>99</c:v>
                </c:pt>
                <c:pt idx="5">
                  <c:v>98</c:v>
                </c:pt>
                <c:pt idx="6">
                  <c:v>98</c:v>
                </c:pt>
                <c:pt idx="7">
                  <c:v>98</c:v>
                </c:pt>
                <c:pt idx="8">
                  <c:v>99</c:v>
                </c:pt>
                <c:pt idx="9">
                  <c:v>98</c:v>
                </c:pt>
                <c:pt idx="10">
                  <c:v>97</c:v>
                </c:pt>
                <c:pt idx="11">
                  <c:v>97</c:v>
                </c:pt>
                <c:pt idx="12">
                  <c:v>98</c:v>
                </c:pt>
                <c:pt idx="13">
                  <c:v>99</c:v>
                </c:pt>
                <c:pt idx="14">
                  <c:v>98</c:v>
                </c:pt>
                <c:pt idx="15">
                  <c:v>97</c:v>
                </c:pt>
                <c:pt idx="16">
                  <c:v>98</c:v>
                </c:pt>
                <c:pt idx="17">
                  <c:v>98</c:v>
                </c:pt>
                <c:pt idx="18">
                  <c:v>97</c:v>
                </c:pt>
                <c:pt idx="19">
                  <c:v>98</c:v>
                </c:pt>
                <c:pt idx="20">
                  <c:v>97</c:v>
                </c:pt>
                <c:pt idx="21">
                  <c:v>97</c:v>
                </c:pt>
                <c:pt idx="22">
                  <c:v>96</c:v>
                </c:pt>
                <c:pt idx="23">
                  <c:v>97</c:v>
                </c:pt>
                <c:pt idx="24">
                  <c:v>97</c:v>
                </c:pt>
                <c:pt idx="25">
                  <c:v>98</c:v>
                </c:pt>
                <c:pt idx="26">
                  <c:v>97</c:v>
                </c:pt>
                <c:pt idx="27">
                  <c:v>98</c:v>
                </c:pt>
                <c:pt idx="28">
                  <c:v>98</c:v>
                </c:pt>
                <c:pt idx="29">
                  <c:v>97</c:v>
                </c:pt>
                <c:pt idx="30">
                  <c:v>97</c:v>
                </c:pt>
                <c:pt idx="31">
                  <c:v>98</c:v>
                </c:pt>
                <c:pt idx="32">
                  <c:v>98</c:v>
                </c:pt>
                <c:pt idx="33">
                  <c:v>98</c:v>
                </c:pt>
                <c:pt idx="34">
                  <c:v>98</c:v>
                </c:pt>
                <c:pt idx="35">
                  <c:v>99</c:v>
                </c:pt>
                <c:pt idx="36">
                  <c:v>98</c:v>
                </c:pt>
                <c:pt idx="37">
                  <c:v>97</c:v>
                </c:pt>
                <c:pt idx="38">
                  <c:v>98</c:v>
                </c:pt>
                <c:pt idx="39">
                  <c:v>98</c:v>
                </c:pt>
                <c:pt idx="40">
                  <c:v>98</c:v>
                </c:pt>
                <c:pt idx="41">
                  <c:v>99</c:v>
                </c:pt>
                <c:pt idx="42">
                  <c:v>98</c:v>
                </c:pt>
                <c:pt idx="43">
                  <c:v>99</c:v>
                </c:pt>
                <c:pt idx="44">
                  <c:v>98</c:v>
                </c:pt>
                <c:pt idx="45">
                  <c:v>99</c:v>
                </c:pt>
                <c:pt idx="46">
                  <c:v>98</c:v>
                </c:pt>
                <c:pt idx="47">
                  <c:v>99</c:v>
                </c:pt>
                <c:pt idx="48">
                  <c:v>99</c:v>
                </c:pt>
                <c:pt idx="49">
                  <c:v>99</c:v>
                </c:pt>
                <c:pt idx="50">
                  <c:v>99</c:v>
                </c:pt>
                <c:pt idx="51">
                  <c:v>98</c:v>
                </c:pt>
                <c:pt idx="52">
                  <c:v>99</c:v>
                </c:pt>
                <c:pt idx="53">
                  <c:v>98</c:v>
                </c:pt>
                <c:pt idx="54">
                  <c:v>99</c:v>
                </c:pt>
                <c:pt idx="55">
                  <c:v>98</c:v>
                </c:pt>
                <c:pt idx="56">
                  <c:v>98</c:v>
                </c:pt>
                <c:pt idx="57">
                  <c:v>98</c:v>
                </c:pt>
                <c:pt idx="58">
                  <c:v>98</c:v>
                </c:pt>
                <c:pt idx="59">
                  <c:v>98</c:v>
                </c:pt>
                <c:pt idx="60">
                  <c:v>98</c:v>
                </c:pt>
                <c:pt idx="61">
                  <c:v>98</c:v>
                </c:pt>
                <c:pt idx="62">
                  <c:v>98</c:v>
                </c:pt>
                <c:pt idx="63">
                  <c:v>98</c:v>
                </c:pt>
                <c:pt idx="64">
                  <c:v>99</c:v>
                </c:pt>
                <c:pt idx="65">
                  <c:v>98</c:v>
                </c:pt>
                <c:pt idx="66">
                  <c:v>98</c:v>
                </c:pt>
                <c:pt idx="67">
                  <c:v>98</c:v>
                </c:pt>
                <c:pt idx="68">
                  <c:v>98</c:v>
                </c:pt>
                <c:pt idx="69">
                  <c:v>98</c:v>
                </c:pt>
                <c:pt idx="70">
                  <c:v>97</c:v>
                </c:pt>
                <c:pt idx="71">
                  <c:v>98</c:v>
                </c:pt>
                <c:pt idx="72">
                  <c:v>95</c:v>
                </c:pt>
                <c:pt idx="73">
                  <c:v>93</c:v>
                </c:pt>
                <c:pt idx="74">
                  <c:v>97</c:v>
                </c:pt>
                <c:pt idx="75">
                  <c:v>93</c:v>
                </c:pt>
                <c:pt idx="76">
                  <c:v>98</c:v>
                </c:pt>
                <c:pt idx="77">
                  <c:v>98</c:v>
                </c:pt>
                <c:pt idx="78">
                  <c:v>97</c:v>
                </c:pt>
                <c:pt idx="79">
                  <c:v>99</c:v>
                </c:pt>
                <c:pt idx="80">
                  <c:v>97</c:v>
                </c:pt>
                <c:pt idx="81">
                  <c:v>98</c:v>
                </c:pt>
                <c:pt idx="82">
                  <c:v>99</c:v>
                </c:pt>
                <c:pt idx="83">
                  <c:v>99</c:v>
                </c:pt>
                <c:pt idx="84">
                  <c:v>99</c:v>
                </c:pt>
                <c:pt idx="85">
                  <c:v>100</c:v>
                </c:pt>
                <c:pt idx="86">
                  <c:v>100</c:v>
                </c:pt>
                <c:pt idx="87">
                  <c:v>99</c:v>
                </c:pt>
                <c:pt idx="88">
                  <c:v>99</c:v>
                </c:pt>
                <c:pt idx="89">
                  <c:v>99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99</c:v>
                </c:pt>
                <c:pt idx="115">
                  <c:v>100</c:v>
                </c:pt>
                <c:pt idx="116">
                  <c:v>100</c:v>
                </c:pt>
                <c:pt idx="117">
                  <c:v>99</c:v>
                </c:pt>
                <c:pt idx="118">
                  <c:v>99</c:v>
                </c:pt>
                <c:pt idx="119">
                  <c:v>99</c:v>
                </c:pt>
                <c:pt idx="120">
                  <c:v>97</c:v>
                </c:pt>
                <c:pt idx="121">
                  <c:v>95</c:v>
                </c:pt>
                <c:pt idx="122">
                  <c:v>99</c:v>
                </c:pt>
                <c:pt idx="123">
                  <c:v>95</c:v>
                </c:pt>
                <c:pt idx="124">
                  <c:v>100</c:v>
                </c:pt>
                <c:pt idx="125">
                  <c:v>100</c:v>
                </c:pt>
                <c:pt idx="126">
                  <c:v>99</c:v>
                </c:pt>
                <c:pt idx="127">
                  <c:v>99</c:v>
                </c:pt>
                <c:pt idx="128">
                  <c:v>98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99</c:v>
                </c:pt>
                <c:pt idx="162">
                  <c:v>100</c:v>
                </c:pt>
                <c:pt idx="163">
                  <c:v>100</c:v>
                </c:pt>
                <c:pt idx="164">
                  <c:v>99</c:v>
                </c:pt>
                <c:pt idx="165">
                  <c:v>99</c:v>
                </c:pt>
                <c:pt idx="166">
                  <c:v>99</c:v>
                </c:pt>
                <c:pt idx="167">
                  <c:v>99</c:v>
                </c:pt>
                <c:pt idx="168">
                  <c:v>96</c:v>
                </c:pt>
                <c:pt idx="169">
                  <c:v>96</c:v>
                </c:pt>
                <c:pt idx="170">
                  <c:v>99</c:v>
                </c:pt>
                <c:pt idx="171">
                  <c:v>95</c:v>
                </c:pt>
                <c:pt idx="172">
                  <c:v>99</c:v>
                </c:pt>
                <c:pt idx="173">
                  <c:v>100</c:v>
                </c:pt>
                <c:pt idx="174">
                  <c:v>99</c:v>
                </c:pt>
                <c:pt idx="175">
                  <c:v>99</c:v>
                </c:pt>
                <c:pt idx="176">
                  <c:v>99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99</c:v>
                </c:pt>
                <c:pt idx="182">
                  <c:v>100</c:v>
                </c:pt>
                <c:pt idx="183">
                  <c:v>100</c:v>
                </c:pt>
                <c:pt idx="184">
                  <c:v>99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  <c:pt idx="188">
                  <c:v>100</c:v>
                </c:pt>
                <c:pt idx="189">
                  <c:v>100</c:v>
                </c:pt>
                <c:pt idx="190">
                  <c:v>100</c:v>
                </c:pt>
                <c:pt idx="191">
                  <c:v>100</c:v>
                </c:pt>
                <c:pt idx="192">
                  <c:v>100</c:v>
                </c:pt>
                <c:pt idx="193">
                  <c:v>100</c:v>
                </c:pt>
                <c:pt idx="194">
                  <c:v>100</c:v>
                </c:pt>
                <c:pt idx="195">
                  <c:v>100</c:v>
                </c:pt>
                <c:pt idx="196">
                  <c:v>100</c:v>
                </c:pt>
                <c:pt idx="197">
                  <c:v>100</c:v>
                </c:pt>
                <c:pt idx="198">
                  <c:v>100</c:v>
                </c:pt>
                <c:pt idx="199">
                  <c:v>100</c:v>
                </c:pt>
                <c:pt idx="200">
                  <c:v>100</c:v>
                </c:pt>
                <c:pt idx="201">
                  <c:v>100</c:v>
                </c:pt>
                <c:pt idx="202">
                  <c:v>100</c:v>
                </c:pt>
                <c:pt idx="203">
                  <c:v>100</c:v>
                </c:pt>
                <c:pt idx="204">
                  <c:v>99</c:v>
                </c:pt>
                <c:pt idx="205">
                  <c:v>99</c:v>
                </c:pt>
                <c:pt idx="206">
                  <c:v>99</c:v>
                </c:pt>
                <c:pt idx="207">
                  <c:v>99</c:v>
                </c:pt>
                <c:pt idx="208">
                  <c:v>99</c:v>
                </c:pt>
                <c:pt idx="209">
                  <c:v>99</c:v>
                </c:pt>
                <c:pt idx="210">
                  <c:v>99</c:v>
                </c:pt>
                <c:pt idx="211">
                  <c:v>100</c:v>
                </c:pt>
                <c:pt idx="212">
                  <c:v>100</c:v>
                </c:pt>
                <c:pt idx="213">
                  <c:v>100</c:v>
                </c:pt>
                <c:pt idx="214">
                  <c:v>100</c:v>
                </c:pt>
                <c:pt idx="215">
                  <c:v>100</c:v>
                </c:pt>
                <c:pt idx="216">
                  <c:v>100</c:v>
                </c:pt>
                <c:pt idx="217">
                  <c:v>99</c:v>
                </c:pt>
                <c:pt idx="218">
                  <c:v>99</c:v>
                </c:pt>
                <c:pt idx="219">
                  <c:v>99</c:v>
                </c:pt>
                <c:pt idx="220">
                  <c:v>99</c:v>
                </c:pt>
                <c:pt idx="221">
                  <c:v>100</c:v>
                </c:pt>
                <c:pt idx="222">
                  <c:v>100</c:v>
                </c:pt>
                <c:pt idx="223">
                  <c:v>100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99</c:v>
                </c:pt>
                <c:pt idx="230">
                  <c:v>99</c:v>
                </c:pt>
                <c:pt idx="231">
                  <c:v>100</c:v>
                </c:pt>
                <c:pt idx="232">
                  <c:v>100</c:v>
                </c:pt>
                <c:pt idx="233">
                  <c:v>99</c:v>
                </c:pt>
                <c:pt idx="234">
                  <c:v>100</c:v>
                </c:pt>
                <c:pt idx="235">
                  <c:v>99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99</c:v>
                </c:pt>
                <c:pt idx="253">
                  <c:v>99</c:v>
                </c:pt>
                <c:pt idx="254">
                  <c:v>99</c:v>
                </c:pt>
                <c:pt idx="255">
                  <c:v>99</c:v>
                </c:pt>
                <c:pt idx="256">
                  <c:v>100</c:v>
                </c:pt>
                <c:pt idx="257">
                  <c:v>99</c:v>
                </c:pt>
                <c:pt idx="258">
                  <c:v>98</c:v>
                </c:pt>
                <c:pt idx="259">
                  <c:v>98</c:v>
                </c:pt>
                <c:pt idx="260">
                  <c:v>94</c:v>
                </c:pt>
                <c:pt idx="261">
                  <c:v>96</c:v>
                </c:pt>
                <c:pt idx="262">
                  <c:v>96</c:v>
                </c:pt>
                <c:pt idx="263">
                  <c:v>95</c:v>
                </c:pt>
                <c:pt idx="264">
                  <c:v>95</c:v>
                </c:pt>
                <c:pt idx="265">
                  <c:v>95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96</c:v>
                </c:pt>
                <c:pt idx="272">
                  <c:v>95</c:v>
                </c:pt>
                <c:pt idx="273">
                  <c:v>95</c:v>
                </c:pt>
                <c:pt idx="274">
                  <c:v>94</c:v>
                </c:pt>
                <c:pt idx="275">
                  <c:v>94</c:v>
                </c:pt>
                <c:pt idx="276">
                  <c:v>95</c:v>
                </c:pt>
                <c:pt idx="277">
                  <c:v>95</c:v>
                </c:pt>
                <c:pt idx="278">
                  <c:v>93</c:v>
                </c:pt>
                <c:pt idx="279">
                  <c:v>93</c:v>
                </c:pt>
                <c:pt idx="280">
                  <c:v>93</c:v>
                </c:pt>
                <c:pt idx="281">
                  <c:v>94</c:v>
                </c:pt>
                <c:pt idx="282">
                  <c:v>94</c:v>
                </c:pt>
                <c:pt idx="283">
                  <c:v>93</c:v>
                </c:pt>
                <c:pt idx="284">
                  <c:v>93</c:v>
                </c:pt>
                <c:pt idx="285">
                  <c:v>93</c:v>
                </c:pt>
                <c:pt idx="286">
                  <c:v>93</c:v>
                </c:pt>
                <c:pt idx="287">
                  <c:v>93</c:v>
                </c:pt>
                <c:pt idx="288">
                  <c:v>93</c:v>
                </c:pt>
                <c:pt idx="289">
                  <c:v>92</c:v>
                </c:pt>
                <c:pt idx="290">
                  <c:v>92</c:v>
                </c:pt>
                <c:pt idx="291">
                  <c:v>92</c:v>
                </c:pt>
                <c:pt idx="292">
                  <c:v>92</c:v>
                </c:pt>
                <c:pt idx="293">
                  <c:v>92</c:v>
                </c:pt>
                <c:pt idx="294">
                  <c:v>92</c:v>
                </c:pt>
                <c:pt idx="295">
                  <c:v>90</c:v>
                </c:pt>
                <c:pt idx="296">
                  <c:v>90</c:v>
                </c:pt>
                <c:pt idx="297">
                  <c:v>90</c:v>
                </c:pt>
                <c:pt idx="298">
                  <c:v>89</c:v>
                </c:pt>
                <c:pt idx="299">
                  <c:v>89</c:v>
                </c:pt>
                <c:pt idx="300">
                  <c:v>88</c:v>
                </c:pt>
                <c:pt idx="301">
                  <c:v>87</c:v>
                </c:pt>
                <c:pt idx="302">
                  <c:v>87</c:v>
                </c:pt>
                <c:pt idx="303">
                  <c:v>87</c:v>
                </c:pt>
                <c:pt idx="304">
                  <c:v>87</c:v>
                </c:pt>
                <c:pt idx="305">
                  <c:v>87</c:v>
                </c:pt>
                <c:pt idx="306">
                  <c:v>86</c:v>
                </c:pt>
                <c:pt idx="307">
                  <c:v>86</c:v>
                </c:pt>
                <c:pt idx="308">
                  <c:v>82</c:v>
                </c:pt>
                <c:pt idx="309">
                  <c:v>85</c:v>
                </c:pt>
                <c:pt idx="310">
                  <c:v>82</c:v>
                </c:pt>
                <c:pt idx="311">
                  <c:v>82</c:v>
                </c:pt>
                <c:pt idx="312">
                  <c:v>81</c:v>
                </c:pt>
                <c:pt idx="313">
                  <c:v>78</c:v>
                </c:pt>
                <c:pt idx="314">
                  <c:v>77</c:v>
                </c:pt>
                <c:pt idx="315">
                  <c:v>76</c:v>
                </c:pt>
                <c:pt idx="316">
                  <c:v>78</c:v>
                </c:pt>
                <c:pt idx="317">
                  <c:v>78</c:v>
                </c:pt>
                <c:pt idx="318">
                  <c:v>77</c:v>
                </c:pt>
                <c:pt idx="319">
                  <c:v>75</c:v>
                </c:pt>
                <c:pt idx="320">
                  <c:v>73</c:v>
                </c:pt>
                <c:pt idx="321">
                  <c:v>72</c:v>
                </c:pt>
                <c:pt idx="322">
                  <c:v>70</c:v>
                </c:pt>
                <c:pt idx="323">
                  <c:v>70</c:v>
                </c:pt>
                <c:pt idx="324">
                  <c:v>67</c:v>
                </c:pt>
                <c:pt idx="325">
                  <c:v>67</c:v>
                </c:pt>
                <c:pt idx="326">
                  <c:v>64</c:v>
                </c:pt>
                <c:pt idx="327">
                  <c:v>63</c:v>
                </c:pt>
                <c:pt idx="328">
                  <c:v>60</c:v>
                </c:pt>
                <c:pt idx="329">
                  <c:v>59</c:v>
                </c:pt>
                <c:pt idx="330">
                  <c:v>59</c:v>
                </c:pt>
                <c:pt idx="331">
                  <c:v>57</c:v>
                </c:pt>
                <c:pt idx="332">
                  <c:v>57</c:v>
                </c:pt>
                <c:pt idx="333">
                  <c:v>55</c:v>
                </c:pt>
                <c:pt idx="334">
                  <c:v>53</c:v>
                </c:pt>
                <c:pt idx="335">
                  <c:v>52</c:v>
                </c:pt>
                <c:pt idx="336">
                  <c:v>50</c:v>
                </c:pt>
                <c:pt idx="337">
                  <c:v>48</c:v>
                </c:pt>
                <c:pt idx="338">
                  <c:v>47</c:v>
                </c:pt>
                <c:pt idx="339">
                  <c:v>46</c:v>
                </c:pt>
                <c:pt idx="340">
                  <c:v>44</c:v>
                </c:pt>
                <c:pt idx="341">
                  <c:v>42</c:v>
                </c:pt>
                <c:pt idx="342">
                  <c:v>41</c:v>
                </c:pt>
                <c:pt idx="343">
                  <c:v>41</c:v>
                </c:pt>
                <c:pt idx="344">
                  <c:v>39</c:v>
                </c:pt>
                <c:pt idx="345">
                  <c:v>39</c:v>
                </c:pt>
                <c:pt idx="346">
                  <c:v>38</c:v>
                </c:pt>
                <c:pt idx="347">
                  <c:v>38</c:v>
                </c:pt>
                <c:pt idx="348">
                  <c:v>37</c:v>
                </c:pt>
                <c:pt idx="349">
                  <c:v>37</c:v>
                </c:pt>
                <c:pt idx="350">
                  <c:v>38</c:v>
                </c:pt>
                <c:pt idx="351">
                  <c:v>38</c:v>
                </c:pt>
                <c:pt idx="352">
                  <c:v>36</c:v>
                </c:pt>
                <c:pt idx="353">
                  <c:v>34</c:v>
                </c:pt>
                <c:pt idx="354">
                  <c:v>32</c:v>
                </c:pt>
                <c:pt idx="355">
                  <c:v>26</c:v>
                </c:pt>
                <c:pt idx="356">
                  <c:v>22</c:v>
                </c:pt>
                <c:pt idx="357">
                  <c:v>17</c:v>
                </c:pt>
                <c:pt idx="358">
                  <c:v>15</c:v>
                </c:pt>
                <c:pt idx="359">
                  <c:v>14</c:v>
                </c:pt>
                <c:pt idx="360">
                  <c:v>15</c:v>
                </c:pt>
                <c:pt idx="361">
                  <c:v>10</c:v>
                </c:pt>
                <c:pt idx="362">
                  <c:v>4</c:v>
                </c:pt>
                <c:pt idx="363">
                  <c:v>19</c:v>
                </c:pt>
                <c:pt idx="364">
                  <c:v>22</c:v>
                </c:pt>
                <c:pt idx="365">
                  <c:v>20</c:v>
                </c:pt>
                <c:pt idx="366">
                  <c:v>16</c:v>
                </c:pt>
                <c:pt idx="367">
                  <c:v>16</c:v>
                </c:pt>
                <c:pt idx="368">
                  <c:v>12</c:v>
                </c:pt>
                <c:pt idx="369">
                  <c:v>15</c:v>
                </c:pt>
                <c:pt idx="370">
                  <c:v>16</c:v>
                </c:pt>
                <c:pt idx="371">
                  <c:v>8</c:v>
                </c:pt>
                <c:pt idx="372">
                  <c:v>12</c:v>
                </c:pt>
                <c:pt idx="373">
                  <c:v>8</c:v>
                </c:pt>
                <c:pt idx="374">
                  <c:v>7</c:v>
                </c:pt>
                <c:pt idx="375">
                  <c:v>10</c:v>
                </c:pt>
                <c:pt idx="376">
                  <c:v>5</c:v>
                </c:pt>
                <c:pt idx="377">
                  <c:v>8</c:v>
                </c:pt>
                <c:pt idx="378">
                  <c:v>6</c:v>
                </c:pt>
                <c:pt idx="379">
                  <c:v>7</c:v>
                </c:pt>
                <c:pt idx="380">
                  <c:v>7</c:v>
                </c:pt>
                <c:pt idx="381">
                  <c:v>7</c:v>
                </c:pt>
                <c:pt idx="382">
                  <c:v>6</c:v>
                </c:pt>
                <c:pt idx="383">
                  <c:v>6</c:v>
                </c:pt>
                <c:pt idx="384">
                  <c:v>5</c:v>
                </c:pt>
                <c:pt idx="385">
                  <c:v>5</c:v>
                </c:pt>
                <c:pt idx="386">
                  <c:v>6</c:v>
                </c:pt>
                <c:pt idx="387">
                  <c:v>6</c:v>
                </c:pt>
                <c:pt idx="388">
                  <c:v>7</c:v>
                </c:pt>
                <c:pt idx="389">
                  <c:v>7</c:v>
                </c:pt>
                <c:pt idx="390">
                  <c:v>8</c:v>
                </c:pt>
                <c:pt idx="391">
                  <c:v>7</c:v>
                </c:pt>
                <c:pt idx="392">
                  <c:v>6</c:v>
                </c:pt>
                <c:pt idx="393">
                  <c:v>6</c:v>
                </c:pt>
                <c:pt idx="394">
                  <c:v>6</c:v>
                </c:pt>
                <c:pt idx="395">
                  <c:v>5</c:v>
                </c:pt>
                <c:pt idx="396">
                  <c:v>5</c:v>
                </c:pt>
                <c:pt idx="397">
                  <c:v>9</c:v>
                </c:pt>
                <c:pt idx="398">
                  <c:v>4</c:v>
                </c:pt>
                <c:pt idx="399">
                  <c:v>5</c:v>
                </c:pt>
                <c:pt idx="400">
                  <c:v>6</c:v>
                </c:pt>
                <c:pt idx="401">
                  <c:v>3</c:v>
                </c:pt>
                <c:pt idx="402">
                  <c:v>6</c:v>
                </c:pt>
                <c:pt idx="403">
                  <c:v>4</c:v>
                </c:pt>
                <c:pt idx="404">
                  <c:v>5</c:v>
                </c:pt>
                <c:pt idx="405">
                  <c:v>11</c:v>
                </c:pt>
                <c:pt idx="406">
                  <c:v>7</c:v>
                </c:pt>
                <c:pt idx="407">
                  <c:v>8</c:v>
                </c:pt>
                <c:pt idx="408">
                  <c:v>6</c:v>
                </c:pt>
                <c:pt idx="409">
                  <c:v>12</c:v>
                </c:pt>
                <c:pt idx="410">
                  <c:v>0</c:v>
                </c:pt>
                <c:pt idx="411">
                  <c:v>10</c:v>
                </c:pt>
                <c:pt idx="412">
                  <c:v>10</c:v>
                </c:pt>
                <c:pt idx="413">
                  <c:v>3</c:v>
                </c:pt>
                <c:pt idx="414">
                  <c:v>7</c:v>
                </c:pt>
                <c:pt idx="415">
                  <c:v>8</c:v>
                </c:pt>
                <c:pt idx="416">
                  <c:v>3</c:v>
                </c:pt>
                <c:pt idx="417">
                  <c:v>12</c:v>
                </c:pt>
                <c:pt idx="418">
                  <c:v>8</c:v>
                </c:pt>
                <c:pt idx="419">
                  <c:v>5</c:v>
                </c:pt>
                <c:pt idx="420">
                  <c:v>6</c:v>
                </c:pt>
                <c:pt idx="421">
                  <c:v>3</c:v>
                </c:pt>
                <c:pt idx="422">
                  <c:v>3</c:v>
                </c:pt>
                <c:pt idx="423">
                  <c:v>4</c:v>
                </c:pt>
                <c:pt idx="424">
                  <c:v>3</c:v>
                </c:pt>
                <c:pt idx="425">
                  <c:v>3</c:v>
                </c:pt>
                <c:pt idx="426">
                  <c:v>10</c:v>
                </c:pt>
                <c:pt idx="427">
                  <c:v>5</c:v>
                </c:pt>
                <c:pt idx="428">
                  <c:v>5</c:v>
                </c:pt>
                <c:pt idx="429">
                  <c:v>6</c:v>
                </c:pt>
                <c:pt idx="430">
                  <c:v>6</c:v>
                </c:pt>
                <c:pt idx="431">
                  <c:v>6</c:v>
                </c:pt>
                <c:pt idx="432">
                  <c:v>5</c:v>
                </c:pt>
                <c:pt idx="433">
                  <c:v>7</c:v>
                </c:pt>
                <c:pt idx="434">
                  <c:v>6</c:v>
                </c:pt>
                <c:pt idx="435">
                  <c:v>6</c:v>
                </c:pt>
                <c:pt idx="436">
                  <c:v>6</c:v>
                </c:pt>
                <c:pt idx="437">
                  <c:v>6</c:v>
                </c:pt>
                <c:pt idx="438">
                  <c:v>7</c:v>
                </c:pt>
                <c:pt idx="439">
                  <c:v>7</c:v>
                </c:pt>
                <c:pt idx="440">
                  <c:v>7</c:v>
                </c:pt>
                <c:pt idx="441">
                  <c:v>6</c:v>
                </c:pt>
                <c:pt idx="442">
                  <c:v>7</c:v>
                </c:pt>
                <c:pt idx="443">
                  <c:v>7</c:v>
                </c:pt>
                <c:pt idx="444">
                  <c:v>5</c:v>
                </c:pt>
                <c:pt idx="445">
                  <c:v>12</c:v>
                </c:pt>
                <c:pt idx="446">
                  <c:v>6</c:v>
                </c:pt>
                <c:pt idx="447">
                  <c:v>11</c:v>
                </c:pt>
                <c:pt idx="448">
                  <c:v>5</c:v>
                </c:pt>
                <c:pt idx="449">
                  <c:v>9</c:v>
                </c:pt>
                <c:pt idx="45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8-4E52-AF88-A290C4021BA3}"/>
            </c:ext>
          </c:extLst>
        </c:ser>
        <c:ser>
          <c:idx val="4"/>
          <c:order val="4"/>
          <c:tx>
            <c:strRef>
              <c:f>Sheet1!$F$3</c:f>
              <c:strCache>
                <c:ptCount val="1"/>
                <c:pt idx="0">
                  <c:v>Average of Dry A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Sheet1!$F$4:$F$456</c:f>
              <c:numCache>
                <c:formatCode>General</c:formatCode>
                <c:ptCount val="452"/>
                <c:pt idx="0">
                  <c:v>10</c:v>
                </c:pt>
                <c:pt idx="1">
                  <c:v>10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10</c:v>
                </c:pt>
                <c:pt idx="8">
                  <c:v>9</c:v>
                </c:pt>
                <c:pt idx="9">
                  <c:v>9</c:v>
                </c:pt>
                <c:pt idx="10">
                  <c:v>7</c:v>
                </c:pt>
                <c:pt idx="11">
                  <c:v>9</c:v>
                </c:pt>
                <c:pt idx="12">
                  <c:v>9</c:v>
                </c:pt>
                <c:pt idx="13">
                  <c:v>11</c:v>
                </c:pt>
                <c:pt idx="14">
                  <c:v>12</c:v>
                </c:pt>
                <c:pt idx="15">
                  <c:v>10</c:v>
                </c:pt>
                <c:pt idx="16">
                  <c:v>9</c:v>
                </c:pt>
                <c:pt idx="17">
                  <c:v>10</c:v>
                </c:pt>
                <c:pt idx="18">
                  <c:v>9</c:v>
                </c:pt>
                <c:pt idx="19">
                  <c:v>11</c:v>
                </c:pt>
                <c:pt idx="20">
                  <c:v>10</c:v>
                </c:pt>
                <c:pt idx="21">
                  <c:v>7</c:v>
                </c:pt>
                <c:pt idx="22">
                  <c:v>9</c:v>
                </c:pt>
                <c:pt idx="23">
                  <c:v>12</c:v>
                </c:pt>
                <c:pt idx="24">
                  <c:v>12</c:v>
                </c:pt>
                <c:pt idx="25">
                  <c:v>14</c:v>
                </c:pt>
                <c:pt idx="26">
                  <c:v>10</c:v>
                </c:pt>
                <c:pt idx="27">
                  <c:v>11</c:v>
                </c:pt>
                <c:pt idx="28">
                  <c:v>11</c:v>
                </c:pt>
                <c:pt idx="29">
                  <c:v>10</c:v>
                </c:pt>
                <c:pt idx="30">
                  <c:v>11</c:v>
                </c:pt>
                <c:pt idx="31">
                  <c:v>9</c:v>
                </c:pt>
                <c:pt idx="32">
                  <c:v>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13</c:v>
                </c:pt>
                <c:pt idx="41">
                  <c:v>12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12</c:v>
                </c:pt>
                <c:pt idx="46">
                  <c:v>12</c:v>
                </c:pt>
                <c:pt idx="47">
                  <c:v>12</c:v>
                </c:pt>
                <c:pt idx="48">
                  <c:v>11</c:v>
                </c:pt>
                <c:pt idx="49">
                  <c:v>11</c:v>
                </c:pt>
                <c:pt idx="50">
                  <c:v>12</c:v>
                </c:pt>
                <c:pt idx="51">
                  <c:v>12</c:v>
                </c:pt>
                <c:pt idx="52">
                  <c:v>10</c:v>
                </c:pt>
                <c:pt idx="53">
                  <c:v>12</c:v>
                </c:pt>
                <c:pt idx="54">
                  <c:v>10</c:v>
                </c:pt>
                <c:pt idx="55">
                  <c:v>10</c:v>
                </c:pt>
                <c:pt idx="56">
                  <c:v>11</c:v>
                </c:pt>
                <c:pt idx="57">
                  <c:v>11</c:v>
                </c:pt>
                <c:pt idx="58">
                  <c:v>11</c:v>
                </c:pt>
                <c:pt idx="59">
                  <c:v>10</c:v>
                </c:pt>
                <c:pt idx="60">
                  <c:v>11</c:v>
                </c:pt>
                <c:pt idx="61">
                  <c:v>12</c:v>
                </c:pt>
                <c:pt idx="62">
                  <c:v>12</c:v>
                </c:pt>
                <c:pt idx="63">
                  <c:v>12</c:v>
                </c:pt>
                <c:pt idx="64">
                  <c:v>13</c:v>
                </c:pt>
                <c:pt idx="65">
                  <c:v>10</c:v>
                </c:pt>
                <c:pt idx="66">
                  <c:v>12</c:v>
                </c:pt>
                <c:pt idx="67">
                  <c:v>10</c:v>
                </c:pt>
                <c:pt idx="68">
                  <c:v>14</c:v>
                </c:pt>
                <c:pt idx="69">
                  <c:v>9</c:v>
                </c:pt>
                <c:pt idx="70">
                  <c:v>10</c:v>
                </c:pt>
                <c:pt idx="71">
                  <c:v>11</c:v>
                </c:pt>
                <c:pt idx="72">
                  <c:v>10</c:v>
                </c:pt>
                <c:pt idx="73">
                  <c:v>4</c:v>
                </c:pt>
                <c:pt idx="74">
                  <c:v>4</c:v>
                </c:pt>
                <c:pt idx="75">
                  <c:v>12</c:v>
                </c:pt>
                <c:pt idx="76">
                  <c:v>13</c:v>
                </c:pt>
                <c:pt idx="77">
                  <c:v>15</c:v>
                </c:pt>
                <c:pt idx="78">
                  <c:v>15</c:v>
                </c:pt>
                <c:pt idx="79">
                  <c:v>12</c:v>
                </c:pt>
                <c:pt idx="80">
                  <c:v>7</c:v>
                </c:pt>
                <c:pt idx="81">
                  <c:v>10</c:v>
                </c:pt>
                <c:pt idx="82">
                  <c:v>12</c:v>
                </c:pt>
                <c:pt idx="83">
                  <c:v>11</c:v>
                </c:pt>
                <c:pt idx="84">
                  <c:v>11</c:v>
                </c:pt>
                <c:pt idx="85">
                  <c:v>12</c:v>
                </c:pt>
                <c:pt idx="86">
                  <c:v>9</c:v>
                </c:pt>
                <c:pt idx="87">
                  <c:v>7</c:v>
                </c:pt>
                <c:pt idx="88">
                  <c:v>7</c:v>
                </c:pt>
                <c:pt idx="89">
                  <c:v>8</c:v>
                </c:pt>
                <c:pt idx="90">
                  <c:v>7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7</c:v>
                </c:pt>
                <c:pt idx="96">
                  <c:v>6</c:v>
                </c:pt>
                <c:pt idx="97">
                  <c:v>7</c:v>
                </c:pt>
                <c:pt idx="98">
                  <c:v>8</c:v>
                </c:pt>
                <c:pt idx="99">
                  <c:v>6</c:v>
                </c:pt>
                <c:pt idx="100">
                  <c:v>6</c:v>
                </c:pt>
                <c:pt idx="101">
                  <c:v>8</c:v>
                </c:pt>
                <c:pt idx="102">
                  <c:v>7</c:v>
                </c:pt>
                <c:pt idx="103">
                  <c:v>8</c:v>
                </c:pt>
                <c:pt idx="104">
                  <c:v>8</c:v>
                </c:pt>
                <c:pt idx="105">
                  <c:v>6</c:v>
                </c:pt>
                <c:pt idx="106">
                  <c:v>6</c:v>
                </c:pt>
                <c:pt idx="107">
                  <c:v>5</c:v>
                </c:pt>
                <c:pt idx="108">
                  <c:v>7</c:v>
                </c:pt>
                <c:pt idx="109">
                  <c:v>6</c:v>
                </c:pt>
                <c:pt idx="110">
                  <c:v>8</c:v>
                </c:pt>
                <c:pt idx="111">
                  <c:v>7</c:v>
                </c:pt>
                <c:pt idx="112">
                  <c:v>6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2</c:v>
                </c:pt>
                <c:pt idx="118">
                  <c:v>6</c:v>
                </c:pt>
                <c:pt idx="119">
                  <c:v>8</c:v>
                </c:pt>
                <c:pt idx="120">
                  <c:v>5</c:v>
                </c:pt>
                <c:pt idx="121">
                  <c:v>0</c:v>
                </c:pt>
                <c:pt idx="122">
                  <c:v>0</c:v>
                </c:pt>
                <c:pt idx="123">
                  <c:v>5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5</c:v>
                </c:pt>
                <c:pt idx="128">
                  <c:v>2</c:v>
                </c:pt>
                <c:pt idx="129">
                  <c:v>3</c:v>
                </c:pt>
                <c:pt idx="130">
                  <c:v>6</c:v>
                </c:pt>
                <c:pt idx="131">
                  <c:v>7</c:v>
                </c:pt>
                <c:pt idx="132">
                  <c:v>7</c:v>
                </c:pt>
                <c:pt idx="133">
                  <c:v>6</c:v>
                </c:pt>
                <c:pt idx="134">
                  <c:v>4</c:v>
                </c:pt>
                <c:pt idx="135">
                  <c:v>2</c:v>
                </c:pt>
                <c:pt idx="136">
                  <c:v>2</c:v>
                </c:pt>
                <c:pt idx="137">
                  <c:v>4</c:v>
                </c:pt>
                <c:pt idx="138">
                  <c:v>3</c:v>
                </c:pt>
                <c:pt idx="139">
                  <c:v>5</c:v>
                </c:pt>
                <c:pt idx="140">
                  <c:v>3</c:v>
                </c:pt>
                <c:pt idx="141">
                  <c:v>3</c:v>
                </c:pt>
                <c:pt idx="142">
                  <c:v>4</c:v>
                </c:pt>
                <c:pt idx="143">
                  <c:v>2</c:v>
                </c:pt>
                <c:pt idx="144">
                  <c:v>4</c:v>
                </c:pt>
                <c:pt idx="145">
                  <c:v>2</c:v>
                </c:pt>
                <c:pt idx="146">
                  <c:v>4</c:v>
                </c:pt>
                <c:pt idx="147">
                  <c:v>3</c:v>
                </c:pt>
                <c:pt idx="148">
                  <c:v>4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2</c:v>
                </c:pt>
                <c:pt idx="154">
                  <c:v>2</c:v>
                </c:pt>
                <c:pt idx="155">
                  <c:v>3</c:v>
                </c:pt>
                <c:pt idx="156">
                  <c:v>2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2</c:v>
                </c:pt>
                <c:pt idx="161">
                  <c:v>0</c:v>
                </c:pt>
                <c:pt idx="162">
                  <c:v>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</c:v>
                </c:pt>
                <c:pt idx="167">
                  <c:v>3</c:v>
                </c:pt>
                <c:pt idx="168">
                  <c:v>3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0</c:v>
                </c:pt>
                <c:pt idx="173">
                  <c:v>5</c:v>
                </c:pt>
                <c:pt idx="174">
                  <c:v>4</c:v>
                </c:pt>
                <c:pt idx="175">
                  <c:v>2</c:v>
                </c:pt>
                <c:pt idx="176">
                  <c:v>0</c:v>
                </c:pt>
                <c:pt idx="177">
                  <c:v>4</c:v>
                </c:pt>
                <c:pt idx="178">
                  <c:v>6</c:v>
                </c:pt>
                <c:pt idx="179">
                  <c:v>2</c:v>
                </c:pt>
                <c:pt idx="180">
                  <c:v>1</c:v>
                </c:pt>
                <c:pt idx="181">
                  <c:v>0</c:v>
                </c:pt>
                <c:pt idx="182">
                  <c:v>2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3</c:v>
                </c:pt>
                <c:pt idx="189">
                  <c:v>2</c:v>
                </c:pt>
                <c:pt idx="190">
                  <c:v>2</c:v>
                </c:pt>
                <c:pt idx="191">
                  <c:v>1</c:v>
                </c:pt>
                <c:pt idx="192">
                  <c:v>3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0</c:v>
                </c:pt>
                <c:pt idx="205">
                  <c:v>0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1</c:v>
                </c:pt>
                <c:pt idx="211">
                  <c:v>0</c:v>
                </c:pt>
                <c:pt idx="212">
                  <c:v>2</c:v>
                </c:pt>
                <c:pt idx="213">
                  <c:v>0</c:v>
                </c:pt>
                <c:pt idx="214">
                  <c:v>1</c:v>
                </c:pt>
                <c:pt idx="215">
                  <c:v>3</c:v>
                </c:pt>
                <c:pt idx="216">
                  <c:v>3</c:v>
                </c:pt>
                <c:pt idx="217">
                  <c:v>1</c:v>
                </c:pt>
                <c:pt idx="218">
                  <c:v>0</c:v>
                </c:pt>
                <c:pt idx="219">
                  <c:v>3</c:v>
                </c:pt>
                <c:pt idx="220">
                  <c:v>0</c:v>
                </c:pt>
                <c:pt idx="221">
                  <c:v>2</c:v>
                </c:pt>
                <c:pt idx="222">
                  <c:v>3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0</c:v>
                </c:pt>
                <c:pt idx="228">
                  <c:v>2</c:v>
                </c:pt>
                <c:pt idx="229">
                  <c:v>1</c:v>
                </c:pt>
                <c:pt idx="230">
                  <c:v>0</c:v>
                </c:pt>
                <c:pt idx="231">
                  <c:v>0</c:v>
                </c:pt>
                <c:pt idx="232">
                  <c:v>2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2</c:v>
                </c:pt>
                <c:pt idx="237">
                  <c:v>1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1</c:v>
                </c:pt>
                <c:pt idx="242">
                  <c:v>2</c:v>
                </c:pt>
                <c:pt idx="243">
                  <c:v>1</c:v>
                </c:pt>
                <c:pt idx="244">
                  <c:v>3</c:v>
                </c:pt>
                <c:pt idx="245">
                  <c:v>2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2</c:v>
                </c:pt>
                <c:pt idx="250">
                  <c:v>3</c:v>
                </c:pt>
                <c:pt idx="251">
                  <c:v>2</c:v>
                </c:pt>
                <c:pt idx="252">
                  <c:v>1</c:v>
                </c:pt>
                <c:pt idx="253">
                  <c:v>0</c:v>
                </c:pt>
                <c:pt idx="254">
                  <c:v>1</c:v>
                </c:pt>
                <c:pt idx="255">
                  <c:v>3</c:v>
                </c:pt>
                <c:pt idx="256">
                  <c:v>78</c:v>
                </c:pt>
                <c:pt idx="257">
                  <c:v>79</c:v>
                </c:pt>
                <c:pt idx="258">
                  <c:v>80</c:v>
                </c:pt>
                <c:pt idx="259">
                  <c:v>80</c:v>
                </c:pt>
                <c:pt idx="260">
                  <c:v>79</c:v>
                </c:pt>
                <c:pt idx="261">
                  <c:v>80</c:v>
                </c:pt>
                <c:pt idx="262">
                  <c:v>82</c:v>
                </c:pt>
                <c:pt idx="263">
                  <c:v>80</c:v>
                </c:pt>
                <c:pt idx="264">
                  <c:v>80</c:v>
                </c:pt>
                <c:pt idx="265">
                  <c:v>82</c:v>
                </c:pt>
                <c:pt idx="266">
                  <c:v>82</c:v>
                </c:pt>
                <c:pt idx="267">
                  <c:v>82</c:v>
                </c:pt>
                <c:pt idx="268">
                  <c:v>83</c:v>
                </c:pt>
                <c:pt idx="269">
                  <c:v>82</c:v>
                </c:pt>
                <c:pt idx="270">
                  <c:v>82</c:v>
                </c:pt>
                <c:pt idx="271">
                  <c:v>81</c:v>
                </c:pt>
                <c:pt idx="272">
                  <c:v>82</c:v>
                </c:pt>
                <c:pt idx="273">
                  <c:v>83</c:v>
                </c:pt>
                <c:pt idx="274">
                  <c:v>82</c:v>
                </c:pt>
                <c:pt idx="275">
                  <c:v>82</c:v>
                </c:pt>
                <c:pt idx="276">
                  <c:v>83</c:v>
                </c:pt>
                <c:pt idx="277">
                  <c:v>83</c:v>
                </c:pt>
                <c:pt idx="278">
                  <c:v>83</c:v>
                </c:pt>
                <c:pt idx="279">
                  <c:v>83</c:v>
                </c:pt>
                <c:pt idx="280">
                  <c:v>83</c:v>
                </c:pt>
                <c:pt idx="281">
                  <c:v>83</c:v>
                </c:pt>
                <c:pt idx="282">
                  <c:v>83</c:v>
                </c:pt>
                <c:pt idx="283">
                  <c:v>83</c:v>
                </c:pt>
                <c:pt idx="284">
                  <c:v>84</c:v>
                </c:pt>
                <c:pt idx="285">
                  <c:v>83</c:v>
                </c:pt>
                <c:pt idx="286">
                  <c:v>84</c:v>
                </c:pt>
                <c:pt idx="287">
                  <c:v>84</c:v>
                </c:pt>
                <c:pt idx="288">
                  <c:v>85</c:v>
                </c:pt>
                <c:pt idx="289">
                  <c:v>85</c:v>
                </c:pt>
                <c:pt idx="290">
                  <c:v>84</c:v>
                </c:pt>
                <c:pt idx="291">
                  <c:v>85</c:v>
                </c:pt>
                <c:pt idx="292">
                  <c:v>85</c:v>
                </c:pt>
                <c:pt idx="293">
                  <c:v>85</c:v>
                </c:pt>
                <c:pt idx="294">
                  <c:v>85</c:v>
                </c:pt>
                <c:pt idx="295">
                  <c:v>85</c:v>
                </c:pt>
                <c:pt idx="296">
                  <c:v>85</c:v>
                </c:pt>
                <c:pt idx="297">
                  <c:v>84</c:v>
                </c:pt>
                <c:pt idx="298">
                  <c:v>84</c:v>
                </c:pt>
                <c:pt idx="299">
                  <c:v>84</c:v>
                </c:pt>
                <c:pt idx="300">
                  <c:v>84</c:v>
                </c:pt>
                <c:pt idx="301">
                  <c:v>84</c:v>
                </c:pt>
                <c:pt idx="302">
                  <c:v>83</c:v>
                </c:pt>
                <c:pt idx="303">
                  <c:v>84</c:v>
                </c:pt>
                <c:pt idx="304">
                  <c:v>84</c:v>
                </c:pt>
                <c:pt idx="305">
                  <c:v>84</c:v>
                </c:pt>
                <c:pt idx="306">
                  <c:v>83</c:v>
                </c:pt>
                <c:pt idx="307">
                  <c:v>84</c:v>
                </c:pt>
                <c:pt idx="308">
                  <c:v>81</c:v>
                </c:pt>
                <c:pt idx="309">
                  <c:v>83</c:v>
                </c:pt>
                <c:pt idx="310">
                  <c:v>82</c:v>
                </c:pt>
                <c:pt idx="311">
                  <c:v>81</c:v>
                </c:pt>
                <c:pt idx="312">
                  <c:v>79</c:v>
                </c:pt>
                <c:pt idx="313">
                  <c:v>79</c:v>
                </c:pt>
                <c:pt idx="314">
                  <c:v>82</c:v>
                </c:pt>
                <c:pt idx="315">
                  <c:v>80</c:v>
                </c:pt>
                <c:pt idx="316">
                  <c:v>83</c:v>
                </c:pt>
                <c:pt idx="317">
                  <c:v>84</c:v>
                </c:pt>
                <c:pt idx="318">
                  <c:v>83</c:v>
                </c:pt>
                <c:pt idx="319">
                  <c:v>84</c:v>
                </c:pt>
                <c:pt idx="320">
                  <c:v>84</c:v>
                </c:pt>
                <c:pt idx="321">
                  <c:v>84</c:v>
                </c:pt>
                <c:pt idx="322">
                  <c:v>84</c:v>
                </c:pt>
                <c:pt idx="323">
                  <c:v>85</c:v>
                </c:pt>
                <c:pt idx="324">
                  <c:v>84</c:v>
                </c:pt>
                <c:pt idx="325">
                  <c:v>85</c:v>
                </c:pt>
                <c:pt idx="326">
                  <c:v>85</c:v>
                </c:pt>
                <c:pt idx="327">
                  <c:v>85</c:v>
                </c:pt>
                <c:pt idx="328">
                  <c:v>85</c:v>
                </c:pt>
                <c:pt idx="329">
                  <c:v>85</c:v>
                </c:pt>
                <c:pt idx="330">
                  <c:v>85</c:v>
                </c:pt>
                <c:pt idx="331">
                  <c:v>85</c:v>
                </c:pt>
                <c:pt idx="332">
                  <c:v>85</c:v>
                </c:pt>
                <c:pt idx="333">
                  <c:v>85</c:v>
                </c:pt>
                <c:pt idx="334">
                  <c:v>86</c:v>
                </c:pt>
                <c:pt idx="335">
                  <c:v>85</c:v>
                </c:pt>
                <c:pt idx="336">
                  <c:v>86</c:v>
                </c:pt>
                <c:pt idx="337">
                  <c:v>86</c:v>
                </c:pt>
                <c:pt idx="338">
                  <c:v>86</c:v>
                </c:pt>
                <c:pt idx="339">
                  <c:v>87</c:v>
                </c:pt>
                <c:pt idx="340">
                  <c:v>86</c:v>
                </c:pt>
                <c:pt idx="341">
                  <c:v>87</c:v>
                </c:pt>
                <c:pt idx="342">
                  <c:v>87</c:v>
                </c:pt>
                <c:pt idx="343">
                  <c:v>87</c:v>
                </c:pt>
                <c:pt idx="344">
                  <c:v>87</c:v>
                </c:pt>
                <c:pt idx="345">
                  <c:v>88</c:v>
                </c:pt>
                <c:pt idx="346">
                  <c:v>88</c:v>
                </c:pt>
                <c:pt idx="347">
                  <c:v>87</c:v>
                </c:pt>
                <c:pt idx="348">
                  <c:v>87</c:v>
                </c:pt>
                <c:pt idx="349">
                  <c:v>87</c:v>
                </c:pt>
                <c:pt idx="350">
                  <c:v>87</c:v>
                </c:pt>
                <c:pt idx="351">
                  <c:v>88</c:v>
                </c:pt>
                <c:pt idx="352">
                  <c:v>87</c:v>
                </c:pt>
                <c:pt idx="353">
                  <c:v>87</c:v>
                </c:pt>
                <c:pt idx="354">
                  <c:v>87</c:v>
                </c:pt>
                <c:pt idx="355">
                  <c:v>86</c:v>
                </c:pt>
                <c:pt idx="356">
                  <c:v>87</c:v>
                </c:pt>
                <c:pt idx="357">
                  <c:v>86</c:v>
                </c:pt>
                <c:pt idx="358">
                  <c:v>87</c:v>
                </c:pt>
                <c:pt idx="359">
                  <c:v>86</c:v>
                </c:pt>
                <c:pt idx="360">
                  <c:v>83</c:v>
                </c:pt>
                <c:pt idx="361">
                  <c:v>85</c:v>
                </c:pt>
                <c:pt idx="362">
                  <c:v>86</c:v>
                </c:pt>
                <c:pt idx="363">
                  <c:v>85</c:v>
                </c:pt>
                <c:pt idx="364">
                  <c:v>88</c:v>
                </c:pt>
                <c:pt idx="365">
                  <c:v>87</c:v>
                </c:pt>
                <c:pt idx="366">
                  <c:v>86</c:v>
                </c:pt>
                <c:pt idx="367">
                  <c:v>87</c:v>
                </c:pt>
                <c:pt idx="368">
                  <c:v>86</c:v>
                </c:pt>
                <c:pt idx="369">
                  <c:v>88</c:v>
                </c:pt>
                <c:pt idx="370">
                  <c:v>90</c:v>
                </c:pt>
                <c:pt idx="371">
                  <c:v>89</c:v>
                </c:pt>
                <c:pt idx="372">
                  <c:v>89</c:v>
                </c:pt>
                <c:pt idx="373">
                  <c:v>89</c:v>
                </c:pt>
                <c:pt idx="374">
                  <c:v>90</c:v>
                </c:pt>
                <c:pt idx="375">
                  <c:v>89</c:v>
                </c:pt>
                <c:pt idx="376">
                  <c:v>89</c:v>
                </c:pt>
                <c:pt idx="377">
                  <c:v>90</c:v>
                </c:pt>
                <c:pt idx="378">
                  <c:v>90</c:v>
                </c:pt>
                <c:pt idx="379">
                  <c:v>90</c:v>
                </c:pt>
                <c:pt idx="380">
                  <c:v>90</c:v>
                </c:pt>
                <c:pt idx="381">
                  <c:v>90</c:v>
                </c:pt>
                <c:pt idx="382">
                  <c:v>90</c:v>
                </c:pt>
                <c:pt idx="383">
                  <c:v>90</c:v>
                </c:pt>
                <c:pt idx="384">
                  <c:v>90</c:v>
                </c:pt>
                <c:pt idx="385">
                  <c:v>90</c:v>
                </c:pt>
                <c:pt idx="386">
                  <c:v>91</c:v>
                </c:pt>
                <c:pt idx="387">
                  <c:v>91</c:v>
                </c:pt>
                <c:pt idx="388">
                  <c:v>91</c:v>
                </c:pt>
                <c:pt idx="389">
                  <c:v>92</c:v>
                </c:pt>
                <c:pt idx="390">
                  <c:v>92</c:v>
                </c:pt>
                <c:pt idx="391">
                  <c:v>92</c:v>
                </c:pt>
                <c:pt idx="392">
                  <c:v>92</c:v>
                </c:pt>
                <c:pt idx="393">
                  <c:v>92</c:v>
                </c:pt>
                <c:pt idx="394">
                  <c:v>92</c:v>
                </c:pt>
                <c:pt idx="395">
                  <c:v>92</c:v>
                </c:pt>
                <c:pt idx="396">
                  <c:v>92</c:v>
                </c:pt>
                <c:pt idx="397">
                  <c:v>93</c:v>
                </c:pt>
                <c:pt idx="398">
                  <c:v>92</c:v>
                </c:pt>
                <c:pt idx="399">
                  <c:v>92</c:v>
                </c:pt>
                <c:pt idx="400">
                  <c:v>92</c:v>
                </c:pt>
                <c:pt idx="401">
                  <c:v>92</c:v>
                </c:pt>
                <c:pt idx="402">
                  <c:v>92</c:v>
                </c:pt>
                <c:pt idx="403">
                  <c:v>91</c:v>
                </c:pt>
                <c:pt idx="404">
                  <c:v>93</c:v>
                </c:pt>
                <c:pt idx="405">
                  <c:v>93</c:v>
                </c:pt>
                <c:pt idx="406">
                  <c:v>92</c:v>
                </c:pt>
                <c:pt idx="407">
                  <c:v>92</c:v>
                </c:pt>
                <c:pt idx="408">
                  <c:v>91</c:v>
                </c:pt>
                <c:pt idx="409">
                  <c:v>93</c:v>
                </c:pt>
                <c:pt idx="410">
                  <c:v>91</c:v>
                </c:pt>
                <c:pt idx="411">
                  <c:v>93</c:v>
                </c:pt>
                <c:pt idx="412">
                  <c:v>94</c:v>
                </c:pt>
                <c:pt idx="413">
                  <c:v>93</c:v>
                </c:pt>
                <c:pt idx="414">
                  <c:v>93</c:v>
                </c:pt>
                <c:pt idx="415">
                  <c:v>94</c:v>
                </c:pt>
                <c:pt idx="416">
                  <c:v>91</c:v>
                </c:pt>
                <c:pt idx="417">
                  <c:v>94</c:v>
                </c:pt>
                <c:pt idx="418">
                  <c:v>95</c:v>
                </c:pt>
                <c:pt idx="419">
                  <c:v>95</c:v>
                </c:pt>
                <c:pt idx="420">
                  <c:v>95</c:v>
                </c:pt>
                <c:pt idx="421">
                  <c:v>95</c:v>
                </c:pt>
                <c:pt idx="422">
                  <c:v>95</c:v>
                </c:pt>
                <c:pt idx="423">
                  <c:v>94</c:v>
                </c:pt>
                <c:pt idx="424">
                  <c:v>95</c:v>
                </c:pt>
                <c:pt idx="425">
                  <c:v>95</c:v>
                </c:pt>
                <c:pt idx="426">
                  <c:v>95</c:v>
                </c:pt>
                <c:pt idx="427">
                  <c:v>95</c:v>
                </c:pt>
                <c:pt idx="428">
                  <c:v>95</c:v>
                </c:pt>
                <c:pt idx="429">
                  <c:v>95</c:v>
                </c:pt>
                <c:pt idx="430">
                  <c:v>95</c:v>
                </c:pt>
                <c:pt idx="431">
                  <c:v>95</c:v>
                </c:pt>
                <c:pt idx="432">
                  <c:v>96</c:v>
                </c:pt>
                <c:pt idx="433">
                  <c:v>96</c:v>
                </c:pt>
                <c:pt idx="434">
                  <c:v>96</c:v>
                </c:pt>
                <c:pt idx="435">
                  <c:v>95</c:v>
                </c:pt>
                <c:pt idx="436">
                  <c:v>96</c:v>
                </c:pt>
                <c:pt idx="437">
                  <c:v>96</c:v>
                </c:pt>
                <c:pt idx="438">
                  <c:v>96</c:v>
                </c:pt>
                <c:pt idx="439">
                  <c:v>96</c:v>
                </c:pt>
                <c:pt idx="440">
                  <c:v>97</c:v>
                </c:pt>
                <c:pt idx="441">
                  <c:v>96</c:v>
                </c:pt>
                <c:pt idx="442">
                  <c:v>96</c:v>
                </c:pt>
                <c:pt idx="443">
                  <c:v>96</c:v>
                </c:pt>
                <c:pt idx="444">
                  <c:v>96</c:v>
                </c:pt>
                <c:pt idx="445">
                  <c:v>97</c:v>
                </c:pt>
                <c:pt idx="446">
                  <c:v>97</c:v>
                </c:pt>
                <c:pt idx="447">
                  <c:v>97</c:v>
                </c:pt>
                <c:pt idx="448">
                  <c:v>97</c:v>
                </c:pt>
                <c:pt idx="449">
                  <c:v>96</c:v>
                </c:pt>
                <c:pt idx="450">
                  <c:v>96</c:v>
                </c:pt>
                <c:pt idx="451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28-4E52-AF88-A290C4021BA3}"/>
            </c:ext>
          </c:extLst>
        </c:ser>
        <c:ser>
          <c:idx val="5"/>
          <c:order val="5"/>
          <c:tx>
            <c:strRef>
              <c:f>Sheet1!$G$3</c:f>
              <c:strCache>
                <c:ptCount val="1"/>
                <c:pt idx="0">
                  <c:v>Average of Dry B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Sheet1!$G$4:$G$456</c:f>
              <c:numCache>
                <c:formatCode>General</c:formatCode>
                <c:ptCount val="452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6</c:v>
                </c:pt>
                <c:pt idx="20">
                  <c:v>5</c:v>
                </c:pt>
                <c:pt idx="21">
                  <c:v>4</c:v>
                </c:pt>
                <c:pt idx="22">
                  <c:v>4</c:v>
                </c:pt>
                <c:pt idx="23">
                  <c:v>5</c:v>
                </c:pt>
                <c:pt idx="24">
                  <c:v>7</c:v>
                </c:pt>
                <c:pt idx="25">
                  <c:v>9</c:v>
                </c:pt>
                <c:pt idx="26">
                  <c:v>6</c:v>
                </c:pt>
                <c:pt idx="27">
                  <c:v>9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9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7</c:v>
                </c:pt>
                <c:pt idx="40">
                  <c:v>8</c:v>
                </c:pt>
                <c:pt idx="41">
                  <c:v>7</c:v>
                </c:pt>
                <c:pt idx="42">
                  <c:v>9</c:v>
                </c:pt>
                <c:pt idx="43">
                  <c:v>9</c:v>
                </c:pt>
                <c:pt idx="44">
                  <c:v>8</c:v>
                </c:pt>
                <c:pt idx="45">
                  <c:v>9</c:v>
                </c:pt>
                <c:pt idx="46">
                  <c:v>8</c:v>
                </c:pt>
                <c:pt idx="47">
                  <c:v>8</c:v>
                </c:pt>
                <c:pt idx="48">
                  <c:v>9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7</c:v>
                </c:pt>
                <c:pt idx="58">
                  <c:v>7</c:v>
                </c:pt>
                <c:pt idx="59">
                  <c:v>6</c:v>
                </c:pt>
                <c:pt idx="60">
                  <c:v>8</c:v>
                </c:pt>
                <c:pt idx="61">
                  <c:v>8</c:v>
                </c:pt>
                <c:pt idx="62">
                  <c:v>9</c:v>
                </c:pt>
                <c:pt idx="63">
                  <c:v>10</c:v>
                </c:pt>
                <c:pt idx="64">
                  <c:v>9</c:v>
                </c:pt>
                <c:pt idx="65">
                  <c:v>7</c:v>
                </c:pt>
                <c:pt idx="66">
                  <c:v>9</c:v>
                </c:pt>
                <c:pt idx="67">
                  <c:v>7</c:v>
                </c:pt>
                <c:pt idx="68">
                  <c:v>8</c:v>
                </c:pt>
                <c:pt idx="69">
                  <c:v>8</c:v>
                </c:pt>
                <c:pt idx="70">
                  <c:v>7</c:v>
                </c:pt>
                <c:pt idx="71">
                  <c:v>8</c:v>
                </c:pt>
                <c:pt idx="72">
                  <c:v>8</c:v>
                </c:pt>
                <c:pt idx="73">
                  <c:v>3</c:v>
                </c:pt>
                <c:pt idx="74">
                  <c:v>0</c:v>
                </c:pt>
                <c:pt idx="75">
                  <c:v>5</c:v>
                </c:pt>
                <c:pt idx="76">
                  <c:v>12</c:v>
                </c:pt>
                <c:pt idx="77">
                  <c:v>13</c:v>
                </c:pt>
                <c:pt idx="78">
                  <c:v>13</c:v>
                </c:pt>
                <c:pt idx="79">
                  <c:v>10</c:v>
                </c:pt>
                <c:pt idx="80">
                  <c:v>9</c:v>
                </c:pt>
                <c:pt idx="81">
                  <c:v>9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8</c:v>
                </c:pt>
                <c:pt idx="87">
                  <c:v>7</c:v>
                </c:pt>
                <c:pt idx="88">
                  <c:v>5</c:v>
                </c:pt>
                <c:pt idx="89">
                  <c:v>5</c:v>
                </c:pt>
                <c:pt idx="90">
                  <c:v>8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5</c:v>
                </c:pt>
                <c:pt idx="95">
                  <c:v>6</c:v>
                </c:pt>
                <c:pt idx="96">
                  <c:v>5</c:v>
                </c:pt>
                <c:pt idx="97">
                  <c:v>6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6</c:v>
                </c:pt>
                <c:pt idx="102">
                  <c:v>6</c:v>
                </c:pt>
                <c:pt idx="103">
                  <c:v>5</c:v>
                </c:pt>
                <c:pt idx="104">
                  <c:v>5</c:v>
                </c:pt>
                <c:pt idx="105">
                  <c:v>6</c:v>
                </c:pt>
                <c:pt idx="106">
                  <c:v>4</c:v>
                </c:pt>
                <c:pt idx="107">
                  <c:v>6</c:v>
                </c:pt>
                <c:pt idx="108">
                  <c:v>4</c:v>
                </c:pt>
                <c:pt idx="109">
                  <c:v>6</c:v>
                </c:pt>
                <c:pt idx="110">
                  <c:v>7</c:v>
                </c:pt>
                <c:pt idx="111">
                  <c:v>6</c:v>
                </c:pt>
                <c:pt idx="112">
                  <c:v>3</c:v>
                </c:pt>
                <c:pt idx="113">
                  <c:v>2</c:v>
                </c:pt>
                <c:pt idx="114">
                  <c:v>0</c:v>
                </c:pt>
                <c:pt idx="115">
                  <c:v>2</c:v>
                </c:pt>
                <c:pt idx="116">
                  <c:v>1</c:v>
                </c:pt>
                <c:pt idx="117">
                  <c:v>0</c:v>
                </c:pt>
                <c:pt idx="118">
                  <c:v>4</c:v>
                </c:pt>
                <c:pt idx="119">
                  <c:v>6</c:v>
                </c:pt>
                <c:pt idx="120">
                  <c:v>5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7</c:v>
                </c:pt>
                <c:pt idx="125">
                  <c:v>7</c:v>
                </c:pt>
                <c:pt idx="126">
                  <c:v>8</c:v>
                </c:pt>
                <c:pt idx="127">
                  <c:v>4</c:v>
                </c:pt>
                <c:pt idx="128">
                  <c:v>4</c:v>
                </c:pt>
                <c:pt idx="129">
                  <c:v>6</c:v>
                </c:pt>
                <c:pt idx="130">
                  <c:v>8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4</c:v>
                </c:pt>
                <c:pt idx="135">
                  <c:v>3</c:v>
                </c:pt>
                <c:pt idx="136">
                  <c:v>3</c:v>
                </c:pt>
                <c:pt idx="137">
                  <c:v>2</c:v>
                </c:pt>
                <c:pt idx="138">
                  <c:v>3</c:v>
                </c:pt>
                <c:pt idx="139">
                  <c:v>3</c:v>
                </c:pt>
                <c:pt idx="140">
                  <c:v>2</c:v>
                </c:pt>
                <c:pt idx="141">
                  <c:v>3</c:v>
                </c:pt>
                <c:pt idx="142">
                  <c:v>3</c:v>
                </c:pt>
                <c:pt idx="143">
                  <c:v>3</c:v>
                </c:pt>
                <c:pt idx="144">
                  <c:v>2</c:v>
                </c:pt>
                <c:pt idx="145">
                  <c:v>5</c:v>
                </c:pt>
                <c:pt idx="146">
                  <c:v>2</c:v>
                </c:pt>
                <c:pt idx="147">
                  <c:v>4</c:v>
                </c:pt>
                <c:pt idx="148">
                  <c:v>3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3</c:v>
                </c:pt>
                <c:pt idx="154">
                  <c:v>3</c:v>
                </c:pt>
                <c:pt idx="155">
                  <c:v>4</c:v>
                </c:pt>
                <c:pt idx="156">
                  <c:v>2</c:v>
                </c:pt>
                <c:pt idx="157">
                  <c:v>3</c:v>
                </c:pt>
                <c:pt idx="158">
                  <c:v>4</c:v>
                </c:pt>
                <c:pt idx="159">
                  <c:v>3</c:v>
                </c:pt>
                <c:pt idx="160">
                  <c:v>3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</c:v>
                </c:pt>
                <c:pt idx="167">
                  <c:v>4</c:v>
                </c:pt>
                <c:pt idx="168">
                  <c:v>2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4</c:v>
                </c:pt>
                <c:pt idx="173">
                  <c:v>5</c:v>
                </c:pt>
                <c:pt idx="174">
                  <c:v>6</c:v>
                </c:pt>
                <c:pt idx="175">
                  <c:v>4</c:v>
                </c:pt>
                <c:pt idx="176">
                  <c:v>3</c:v>
                </c:pt>
                <c:pt idx="177">
                  <c:v>4</c:v>
                </c:pt>
                <c:pt idx="178">
                  <c:v>7</c:v>
                </c:pt>
                <c:pt idx="179">
                  <c:v>5</c:v>
                </c:pt>
                <c:pt idx="180">
                  <c:v>6</c:v>
                </c:pt>
                <c:pt idx="181">
                  <c:v>2</c:v>
                </c:pt>
                <c:pt idx="182">
                  <c:v>0</c:v>
                </c:pt>
                <c:pt idx="183">
                  <c:v>3</c:v>
                </c:pt>
                <c:pt idx="184">
                  <c:v>1</c:v>
                </c:pt>
                <c:pt idx="185">
                  <c:v>2</c:v>
                </c:pt>
                <c:pt idx="186">
                  <c:v>2</c:v>
                </c:pt>
                <c:pt idx="187">
                  <c:v>3</c:v>
                </c:pt>
                <c:pt idx="188">
                  <c:v>3</c:v>
                </c:pt>
                <c:pt idx="189">
                  <c:v>4</c:v>
                </c:pt>
                <c:pt idx="190">
                  <c:v>3</c:v>
                </c:pt>
                <c:pt idx="191">
                  <c:v>2</c:v>
                </c:pt>
                <c:pt idx="192">
                  <c:v>3</c:v>
                </c:pt>
                <c:pt idx="193">
                  <c:v>2</c:v>
                </c:pt>
                <c:pt idx="194">
                  <c:v>2</c:v>
                </c:pt>
                <c:pt idx="195">
                  <c:v>3</c:v>
                </c:pt>
                <c:pt idx="196">
                  <c:v>2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4</c:v>
                </c:pt>
                <c:pt idx="201">
                  <c:v>2</c:v>
                </c:pt>
                <c:pt idx="202">
                  <c:v>3</c:v>
                </c:pt>
                <c:pt idx="203">
                  <c:v>3</c:v>
                </c:pt>
                <c:pt idx="204">
                  <c:v>2</c:v>
                </c:pt>
                <c:pt idx="205">
                  <c:v>0</c:v>
                </c:pt>
                <c:pt idx="206">
                  <c:v>1</c:v>
                </c:pt>
                <c:pt idx="207">
                  <c:v>3</c:v>
                </c:pt>
                <c:pt idx="208">
                  <c:v>4</c:v>
                </c:pt>
                <c:pt idx="209">
                  <c:v>4</c:v>
                </c:pt>
                <c:pt idx="210">
                  <c:v>3</c:v>
                </c:pt>
                <c:pt idx="211">
                  <c:v>2</c:v>
                </c:pt>
                <c:pt idx="212">
                  <c:v>0</c:v>
                </c:pt>
                <c:pt idx="213">
                  <c:v>2</c:v>
                </c:pt>
                <c:pt idx="214">
                  <c:v>2</c:v>
                </c:pt>
                <c:pt idx="215">
                  <c:v>3</c:v>
                </c:pt>
                <c:pt idx="216">
                  <c:v>3</c:v>
                </c:pt>
                <c:pt idx="217">
                  <c:v>2</c:v>
                </c:pt>
                <c:pt idx="218">
                  <c:v>2</c:v>
                </c:pt>
                <c:pt idx="219">
                  <c:v>3</c:v>
                </c:pt>
                <c:pt idx="220">
                  <c:v>3</c:v>
                </c:pt>
                <c:pt idx="221">
                  <c:v>4</c:v>
                </c:pt>
                <c:pt idx="222">
                  <c:v>5</c:v>
                </c:pt>
                <c:pt idx="223">
                  <c:v>4</c:v>
                </c:pt>
                <c:pt idx="224">
                  <c:v>4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3</c:v>
                </c:pt>
                <c:pt idx="229">
                  <c:v>2</c:v>
                </c:pt>
                <c:pt idx="230">
                  <c:v>0</c:v>
                </c:pt>
                <c:pt idx="231">
                  <c:v>3</c:v>
                </c:pt>
                <c:pt idx="232">
                  <c:v>2</c:v>
                </c:pt>
                <c:pt idx="233">
                  <c:v>2</c:v>
                </c:pt>
                <c:pt idx="234">
                  <c:v>3</c:v>
                </c:pt>
                <c:pt idx="235">
                  <c:v>2</c:v>
                </c:pt>
                <c:pt idx="236">
                  <c:v>3</c:v>
                </c:pt>
                <c:pt idx="237">
                  <c:v>4</c:v>
                </c:pt>
                <c:pt idx="238">
                  <c:v>4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4</c:v>
                </c:pt>
                <c:pt idx="244">
                  <c:v>5</c:v>
                </c:pt>
                <c:pt idx="245">
                  <c:v>3</c:v>
                </c:pt>
                <c:pt idx="246">
                  <c:v>3</c:v>
                </c:pt>
                <c:pt idx="247">
                  <c:v>4</c:v>
                </c:pt>
                <c:pt idx="248">
                  <c:v>4</c:v>
                </c:pt>
                <c:pt idx="249">
                  <c:v>4</c:v>
                </c:pt>
                <c:pt idx="250">
                  <c:v>3</c:v>
                </c:pt>
                <c:pt idx="251">
                  <c:v>4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3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99</c:v>
                </c:pt>
                <c:pt idx="309">
                  <c:v>100</c:v>
                </c:pt>
                <c:pt idx="310">
                  <c:v>99</c:v>
                </c:pt>
                <c:pt idx="311">
                  <c:v>100</c:v>
                </c:pt>
                <c:pt idx="312">
                  <c:v>97</c:v>
                </c:pt>
                <c:pt idx="313">
                  <c:v>98</c:v>
                </c:pt>
                <c:pt idx="314">
                  <c:v>100</c:v>
                </c:pt>
                <c:pt idx="315">
                  <c:v>96</c:v>
                </c:pt>
                <c:pt idx="316">
                  <c:v>99</c:v>
                </c:pt>
                <c:pt idx="317">
                  <c:v>99</c:v>
                </c:pt>
                <c:pt idx="318">
                  <c:v>99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99</c:v>
                </c:pt>
                <c:pt idx="355">
                  <c:v>100</c:v>
                </c:pt>
                <c:pt idx="356">
                  <c:v>100</c:v>
                </c:pt>
                <c:pt idx="357">
                  <c:v>99</c:v>
                </c:pt>
                <c:pt idx="358">
                  <c:v>99</c:v>
                </c:pt>
                <c:pt idx="359">
                  <c:v>99</c:v>
                </c:pt>
                <c:pt idx="360">
                  <c:v>97</c:v>
                </c:pt>
                <c:pt idx="361">
                  <c:v>96</c:v>
                </c:pt>
                <c:pt idx="362">
                  <c:v>99</c:v>
                </c:pt>
                <c:pt idx="363">
                  <c:v>97</c:v>
                </c:pt>
                <c:pt idx="364">
                  <c:v>99</c:v>
                </c:pt>
                <c:pt idx="365">
                  <c:v>100</c:v>
                </c:pt>
                <c:pt idx="366">
                  <c:v>98</c:v>
                </c:pt>
                <c:pt idx="367">
                  <c:v>99</c:v>
                </c:pt>
                <c:pt idx="368">
                  <c:v>98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  <c:pt idx="383">
                  <c:v>100</c:v>
                </c:pt>
                <c:pt idx="384">
                  <c:v>100</c:v>
                </c:pt>
                <c:pt idx="385">
                  <c:v>100</c:v>
                </c:pt>
                <c:pt idx="386">
                  <c:v>100</c:v>
                </c:pt>
                <c:pt idx="387">
                  <c:v>100</c:v>
                </c:pt>
                <c:pt idx="388">
                  <c:v>100</c:v>
                </c:pt>
                <c:pt idx="389">
                  <c:v>100</c:v>
                </c:pt>
                <c:pt idx="390">
                  <c:v>100</c:v>
                </c:pt>
                <c:pt idx="391">
                  <c:v>100</c:v>
                </c:pt>
                <c:pt idx="392">
                  <c:v>100</c:v>
                </c:pt>
                <c:pt idx="393">
                  <c:v>100</c:v>
                </c:pt>
                <c:pt idx="394">
                  <c:v>100</c:v>
                </c:pt>
                <c:pt idx="395">
                  <c:v>100</c:v>
                </c:pt>
                <c:pt idx="396">
                  <c:v>99</c:v>
                </c:pt>
                <c:pt idx="397">
                  <c:v>100</c:v>
                </c:pt>
                <c:pt idx="398">
                  <c:v>100</c:v>
                </c:pt>
                <c:pt idx="399">
                  <c:v>100</c:v>
                </c:pt>
                <c:pt idx="400">
                  <c:v>100</c:v>
                </c:pt>
                <c:pt idx="401">
                  <c:v>100</c:v>
                </c:pt>
                <c:pt idx="402">
                  <c:v>100</c:v>
                </c:pt>
                <c:pt idx="403">
                  <c:v>99</c:v>
                </c:pt>
                <c:pt idx="404">
                  <c:v>99</c:v>
                </c:pt>
                <c:pt idx="405">
                  <c:v>99</c:v>
                </c:pt>
                <c:pt idx="406">
                  <c:v>99</c:v>
                </c:pt>
                <c:pt idx="407">
                  <c:v>99</c:v>
                </c:pt>
                <c:pt idx="408">
                  <c:v>99</c:v>
                </c:pt>
                <c:pt idx="409">
                  <c:v>100</c:v>
                </c:pt>
                <c:pt idx="410">
                  <c:v>98</c:v>
                </c:pt>
                <c:pt idx="411">
                  <c:v>100</c:v>
                </c:pt>
                <c:pt idx="412">
                  <c:v>100</c:v>
                </c:pt>
                <c:pt idx="413">
                  <c:v>100</c:v>
                </c:pt>
                <c:pt idx="414">
                  <c:v>100</c:v>
                </c:pt>
                <c:pt idx="415">
                  <c:v>100</c:v>
                </c:pt>
                <c:pt idx="416">
                  <c:v>98</c:v>
                </c:pt>
                <c:pt idx="417">
                  <c:v>100</c:v>
                </c:pt>
                <c:pt idx="418">
                  <c:v>100</c:v>
                </c:pt>
                <c:pt idx="419">
                  <c:v>100</c:v>
                </c:pt>
                <c:pt idx="420">
                  <c:v>100</c:v>
                </c:pt>
                <c:pt idx="421">
                  <c:v>100</c:v>
                </c:pt>
                <c:pt idx="422">
                  <c:v>100</c:v>
                </c:pt>
                <c:pt idx="423">
                  <c:v>100</c:v>
                </c:pt>
                <c:pt idx="424">
                  <c:v>100</c:v>
                </c:pt>
                <c:pt idx="425">
                  <c:v>100</c:v>
                </c:pt>
                <c:pt idx="426">
                  <c:v>100</c:v>
                </c:pt>
                <c:pt idx="427">
                  <c:v>100</c:v>
                </c:pt>
                <c:pt idx="428">
                  <c:v>100</c:v>
                </c:pt>
                <c:pt idx="429">
                  <c:v>100</c:v>
                </c:pt>
                <c:pt idx="430">
                  <c:v>100</c:v>
                </c:pt>
                <c:pt idx="431">
                  <c:v>100</c:v>
                </c:pt>
                <c:pt idx="432">
                  <c:v>100</c:v>
                </c:pt>
                <c:pt idx="433">
                  <c:v>100</c:v>
                </c:pt>
                <c:pt idx="434">
                  <c:v>100</c:v>
                </c:pt>
                <c:pt idx="435">
                  <c:v>100</c:v>
                </c:pt>
                <c:pt idx="436">
                  <c:v>100</c:v>
                </c:pt>
                <c:pt idx="437">
                  <c:v>100</c:v>
                </c:pt>
                <c:pt idx="438">
                  <c:v>100</c:v>
                </c:pt>
                <c:pt idx="439">
                  <c:v>100</c:v>
                </c:pt>
                <c:pt idx="440">
                  <c:v>100</c:v>
                </c:pt>
                <c:pt idx="441">
                  <c:v>100</c:v>
                </c:pt>
                <c:pt idx="442">
                  <c:v>100</c:v>
                </c:pt>
                <c:pt idx="443">
                  <c:v>100</c:v>
                </c:pt>
                <c:pt idx="444">
                  <c:v>100</c:v>
                </c:pt>
                <c:pt idx="445">
                  <c:v>100</c:v>
                </c:pt>
                <c:pt idx="446">
                  <c:v>100</c:v>
                </c:pt>
                <c:pt idx="447">
                  <c:v>100</c:v>
                </c:pt>
                <c:pt idx="448">
                  <c:v>100</c:v>
                </c:pt>
                <c:pt idx="449">
                  <c:v>100</c:v>
                </c:pt>
                <c:pt idx="450">
                  <c:v>100</c:v>
                </c:pt>
                <c:pt idx="451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28-4E52-AF88-A290C4021BA3}"/>
            </c:ext>
          </c:extLst>
        </c:ser>
        <c:ser>
          <c:idx val="6"/>
          <c:order val="6"/>
          <c:tx>
            <c:strRef>
              <c:f>Sheet1!$H$3</c:f>
              <c:strCache>
                <c:ptCount val="1"/>
                <c:pt idx="0">
                  <c:v>Average of Dry C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Sheet1!$H$4:$H$456</c:f>
              <c:numCache>
                <c:formatCode>General</c:formatCode>
                <c:ptCount val="452"/>
                <c:pt idx="0">
                  <c:v>15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13</c:v>
                </c:pt>
                <c:pt idx="11">
                  <c:v>12</c:v>
                </c:pt>
                <c:pt idx="12">
                  <c:v>14</c:v>
                </c:pt>
                <c:pt idx="13">
                  <c:v>17</c:v>
                </c:pt>
                <c:pt idx="14">
                  <c:v>16</c:v>
                </c:pt>
                <c:pt idx="15">
                  <c:v>15</c:v>
                </c:pt>
                <c:pt idx="16">
                  <c:v>14</c:v>
                </c:pt>
                <c:pt idx="17">
                  <c:v>13</c:v>
                </c:pt>
                <c:pt idx="18">
                  <c:v>15</c:v>
                </c:pt>
                <c:pt idx="19">
                  <c:v>15</c:v>
                </c:pt>
                <c:pt idx="20">
                  <c:v>12</c:v>
                </c:pt>
                <c:pt idx="21">
                  <c:v>12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  <c:pt idx="25">
                  <c:v>18</c:v>
                </c:pt>
                <c:pt idx="26">
                  <c:v>15</c:v>
                </c:pt>
                <c:pt idx="27">
                  <c:v>17</c:v>
                </c:pt>
                <c:pt idx="28">
                  <c:v>16</c:v>
                </c:pt>
                <c:pt idx="29">
                  <c:v>16</c:v>
                </c:pt>
                <c:pt idx="30">
                  <c:v>15</c:v>
                </c:pt>
                <c:pt idx="31">
                  <c:v>15</c:v>
                </c:pt>
                <c:pt idx="32">
                  <c:v>16</c:v>
                </c:pt>
                <c:pt idx="33">
                  <c:v>17</c:v>
                </c:pt>
                <c:pt idx="34">
                  <c:v>15</c:v>
                </c:pt>
                <c:pt idx="35">
                  <c:v>16</c:v>
                </c:pt>
                <c:pt idx="36">
                  <c:v>14</c:v>
                </c:pt>
                <c:pt idx="37">
                  <c:v>16</c:v>
                </c:pt>
                <c:pt idx="38">
                  <c:v>15</c:v>
                </c:pt>
                <c:pt idx="39">
                  <c:v>14</c:v>
                </c:pt>
                <c:pt idx="40">
                  <c:v>14</c:v>
                </c:pt>
                <c:pt idx="41">
                  <c:v>15</c:v>
                </c:pt>
                <c:pt idx="42">
                  <c:v>17</c:v>
                </c:pt>
                <c:pt idx="43">
                  <c:v>16</c:v>
                </c:pt>
                <c:pt idx="44">
                  <c:v>16</c:v>
                </c:pt>
                <c:pt idx="45">
                  <c:v>18</c:v>
                </c:pt>
                <c:pt idx="46">
                  <c:v>17</c:v>
                </c:pt>
                <c:pt idx="47">
                  <c:v>17</c:v>
                </c:pt>
                <c:pt idx="48">
                  <c:v>16</c:v>
                </c:pt>
                <c:pt idx="49">
                  <c:v>17</c:v>
                </c:pt>
                <c:pt idx="50">
                  <c:v>17</c:v>
                </c:pt>
                <c:pt idx="51">
                  <c:v>15</c:v>
                </c:pt>
                <c:pt idx="52">
                  <c:v>15</c:v>
                </c:pt>
                <c:pt idx="53">
                  <c:v>16</c:v>
                </c:pt>
                <c:pt idx="54">
                  <c:v>17</c:v>
                </c:pt>
                <c:pt idx="55">
                  <c:v>17</c:v>
                </c:pt>
                <c:pt idx="56">
                  <c:v>17</c:v>
                </c:pt>
                <c:pt idx="57">
                  <c:v>16</c:v>
                </c:pt>
                <c:pt idx="58">
                  <c:v>17</c:v>
                </c:pt>
                <c:pt idx="59">
                  <c:v>16</c:v>
                </c:pt>
                <c:pt idx="60">
                  <c:v>18</c:v>
                </c:pt>
                <c:pt idx="61">
                  <c:v>17</c:v>
                </c:pt>
                <c:pt idx="62">
                  <c:v>19</c:v>
                </c:pt>
                <c:pt idx="63">
                  <c:v>19</c:v>
                </c:pt>
                <c:pt idx="64">
                  <c:v>16</c:v>
                </c:pt>
                <c:pt idx="65">
                  <c:v>17</c:v>
                </c:pt>
                <c:pt idx="66">
                  <c:v>18</c:v>
                </c:pt>
                <c:pt idx="67">
                  <c:v>17</c:v>
                </c:pt>
                <c:pt idx="68">
                  <c:v>16</c:v>
                </c:pt>
                <c:pt idx="69">
                  <c:v>15</c:v>
                </c:pt>
                <c:pt idx="70">
                  <c:v>16</c:v>
                </c:pt>
                <c:pt idx="71">
                  <c:v>17</c:v>
                </c:pt>
                <c:pt idx="72">
                  <c:v>15</c:v>
                </c:pt>
                <c:pt idx="73">
                  <c:v>9</c:v>
                </c:pt>
                <c:pt idx="74">
                  <c:v>6</c:v>
                </c:pt>
                <c:pt idx="75">
                  <c:v>12</c:v>
                </c:pt>
                <c:pt idx="76">
                  <c:v>21</c:v>
                </c:pt>
                <c:pt idx="77">
                  <c:v>20</c:v>
                </c:pt>
                <c:pt idx="78">
                  <c:v>20</c:v>
                </c:pt>
                <c:pt idx="79">
                  <c:v>15</c:v>
                </c:pt>
                <c:pt idx="80">
                  <c:v>14</c:v>
                </c:pt>
                <c:pt idx="81">
                  <c:v>13</c:v>
                </c:pt>
                <c:pt idx="82">
                  <c:v>17</c:v>
                </c:pt>
                <c:pt idx="83">
                  <c:v>16</c:v>
                </c:pt>
                <c:pt idx="84">
                  <c:v>15</c:v>
                </c:pt>
                <c:pt idx="85">
                  <c:v>15</c:v>
                </c:pt>
                <c:pt idx="86">
                  <c:v>15</c:v>
                </c:pt>
                <c:pt idx="87">
                  <c:v>12</c:v>
                </c:pt>
                <c:pt idx="88">
                  <c:v>11</c:v>
                </c:pt>
                <c:pt idx="89">
                  <c:v>14</c:v>
                </c:pt>
                <c:pt idx="90">
                  <c:v>15</c:v>
                </c:pt>
                <c:pt idx="91">
                  <c:v>14</c:v>
                </c:pt>
                <c:pt idx="92">
                  <c:v>13</c:v>
                </c:pt>
                <c:pt idx="93">
                  <c:v>13</c:v>
                </c:pt>
                <c:pt idx="94">
                  <c:v>13</c:v>
                </c:pt>
                <c:pt idx="95">
                  <c:v>13</c:v>
                </c:pt>
                <c:pt idx="96">
                  <c:v>14</c:v>
                </c:pt>
                <c:pt idx="97">
                  <c:v>12</c:v>
                </c:pt>
                <c:pt idx="98">
                  <c:v>13</c:v>
                </c:pt>
                <c:pt idx="99">
                  <c:v>13</c:v>
                </c:pt>
                <c:pt idx="100">
                  <c:v>13</c:v>
                </c:pt>
                <c:pt idx="101">
                  <c:v>14</c:v>
                </c:pt>
                <c:pt idx="102">
                  <c:v>14</c:v>
                </c:pt>
                <c:pt idx="103">
                  <c:v>14</c:v>
                </c:pt>
                <c:pt idx="104">
                  <c:v>13</c:v>
                </c:pt>
                <c:pt idx="105">
                  <c:v>13</c:v>
                </c:pt>
                <c:pt idx="106">
                  <c:v>12</c:v>
                </c:pt>
                <c:pt idx="107">
                  <c:v>13</c:v>
                </c:pt>
                <c:pt idx="108">
                  <c:v>13</c:v>
                </c:pt>
                <c:pt idx="109">
                  <c:v>13</c:v>
                </c:pt>
                <c:pt idx="110">
                  <c:v>14</c:v>
                </c:pt>
                <c:pt idx="111">
                  <c:v>14</c:v>
                </c:pt>
                <c:pt idx="112">
                  <c:v>13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7</c:v>
                </c:pt>
                <c:pt idx="118">
                  <c:v>10</c:v>
                </c:pt>
                <c:pt idx="119">
                  <c:v>13</c:v>
                </c:pt>
                <c:pt idx="120">
                  <c:v>11</c:v>
                </c:pt>
                <c:pt idx="121">
                  <c:v>4</c:v>
                </c:pt>
                <c:pt idx="122">
                  <c:v>4</c:v>
                </c:pt>
                <c:pt idx="123">
                  <c:v>5</c:v>
                </c:pt>
                <c:pt idx="124">
                  <c:v>16</c:v>
                </c:pt>
                <c:pt idx="125">
                  <c:v>15</c:v>
                </c:pt>
                <c:pt idx="126">
                  <c:v>13</c:v>
                </c:pt>
                <c:pt idx="127">
                  <c:v>8</c:v>
                </c:pt>
                <c:pt idx="128">
                  <c:v>12</c:v>
                </c:pt>
                <c:pt idx="129">
                  <c:v>9</c:v>
                </c:pt>
                <c:pt idx="130">
                  <c:v>12</c:v>
                </c:pt>
                <c:pt idx="131">
                  <c:v>13</c:v>
                </c:pt>
                <c:pt idx="132">
                  <c:v>13</c:v>
                </c:pt>
                <c:pt idx="133">
                  <c:v>13</c:v>
                </c:pt>
                <c:pt idx="134">
                  <c:v>9</c:v>
                </c:pt>
                <c:pt idx="135">
                  <c:v>9</c:v>
                </c:pt>
                <c:pt idx="136">
                  <c:v>8</c:v>
                </c:pt>
                <c:pt idx="137">
                  <c:v>9</c:v>
                </c:pt>
                <c:pt idx="138">
                  <c:v>11</c:v>
                </c:pt>
                <c:pt idx="139">
                  <c:v>9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11</c:v>
                </c:pt>
                <c:pt idx="145">
                  <c:v>10</c:v>
                </c:pt>
                <c:pt idx="146">
                  <c:v>12</c:v>
                </c:pt>
                <c:pt idx="147">
                  <c:v>12</c:v>
                </c:pt>
                <c:pt idx="148">
                  <c:v>11</c:v>
                </c:pt>
                <c:pt idx="149">
                  <c:v>12</c:v>
                </c:pt>
                <c:pt idx="150">
                  <c:v>12</c:v>
                </c:pt>
                <c:pt idx="151">
                  <c:v>13</c:v>
                </c:pt>
                <c:pt idx="152">
                  <c:v>10</c:v>
                </c:pt>
                <c:pt idx="153">
                  <c:v>13</c:v>
                </c:pt>
                <c:pt idx="154">
                  <c:v>9</c:v>
                </c:pt>
                <c:pt idx="155">
                  <c:v>12</c:v>
                </c:pt>
                <c:pt idx="156">
                  <c:v>11</c:v>
                </c:pt>
                <c:pt idx="157">
                  <c:v>12</c:v>
                </c:pt>
                <c:pt idx="158">
                  <c:v>11</c:v>
                </c:pt>
                <c:pt idx="159">
                  <c:v>13</c:v>
                </c:pt>
                <c:pt idx="160">
                  <c:v>10</c:v>
                </c:pt>
                <c:pt idx="161">
                  <c:v>6</c:v>
                </c:pt>
                <c:pt idx="162">
                  <c:v>8</c:v>
                </c:pt>
                <c:pt idx="163">
                  <c:v>5</c:v>
                </c:pt>
                <c:pt idx="164">
                  <c:v>5</c:v>
                </c:pt>
                <c:pt idx="165">
                  <c:v>10</c:v>
                </c:pt>
                <c:pt idx="166">
                  <c:v>10</c:v>
                </c:pt>
                <c:pt idx="167">
                  <c:v>12</c:v>
                </c:pt>
                <c:pt idx="168">
                  <c:v>9</c:v>
                </c:pt>
                <c:pt idx="169">
                  <c:v>0</c:v>
                </c:pt>
                <c:pt idx="170">
                  <c:v>6</c:v>
                </c:pt>
                <c:pt idx="171">
                  <c:v>4</c:v>
                </c:pt>
                <c:pt idx="172">
                  <c:v>13</c:v>
                </c:pt>
                <c:pt idx="173">
                  <c:v>14</c:v>
                </c:pt>
                <c:pt idx="174">
                  <c:v>10</c:v>
                </c:pt>
                <c:pt idx="175">
                  <c:v>6</c:v>
                </c:pt>
                <c:pt idx="176">
                  <c:v>9</c:v>
                </c:pt>
                <c:pt idx="177">
                  <c:v>9</c:v>
                </c:pt>
                <c:pt idx="178">
                  <c:v>10</c:v>
                </c:pt>
                <c:pt idx="179">
                  <c:v>11</c:v>
                </c:pt>
                <c:pt idx="180">
                  <c:v>9</c:v>
                </c:pt>
                <c:pt idx="181">
                  <c:v>9</c:v>
                </c:pt>
                <c:pt idx="182">
                  <c:v>8</c:v>
                </c:pt>
                <c:pt idx="183">
                  <c:v>8</c:v>
                </c:pt>
                <c:pt idx="184">
                  <c:v>9</c:v>
                </c:pt>
                <c:pt idx="185">
                  <c:v>9</c:v>
                </c:pt>
                <c:pt idx="186">
                  <c:v>10</c:v>
                </c:pt>
                <c:pt idx="187">
                  <c:v>10</c:v>
                </c:pt>
                <c:pt idx="188">
                  <c:v>11</c:v>
                </c:pt>
                <c:pt idx="189">
                  <c:v>12</c:v>
                </c:pt>
                <c:pt idx="190">
                  <c:v>11</c:v>
                </c:pt>
                <c:pt idx="191">
                  <c:v>11</c:v>
                </c:pt>
                <c:pt idx="192">
                  <c:v>11</c:v>
                </c:pt>
                <c:pt idx="193">
                  <c:v>11</c:v>
                </c:pt>
                <c:pt idx="194">
                  <c:v>10</c:v>
                </c:pt>
                <c:pt idx="195">
                  <c:v>9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12</c:v>
                </c:pt>
                <c:pt idx="203">
                  <c:v>12</c:v>
                </c:pt>
                <c:pt idx="204">
                  <c:v>9</c:v>
                </c:pt>
                <c:pt idx="205">
                  <c:v>9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12</c:v>
                </c:pt>
                <c:pt idx="210">
                  <c:v>10</c:v>
                </c:pt>
                <c:pt idx="211">
                  <c:v>11</c:v>
                </c:pt>
                <c:pt idx="212">
                  <c:v>6</c:v>
                </c:pt>
                <c:pt idx="213">
                  <c:v>10</c:v>
                </c:pt>
                <c:pt idx="214">
                  <c:v>9</c:v>
                </c:pt>
                <c:pt idx="215">
                  <c:v>10</c:v>
                </c:pt>
                <c:pt idx="216">
                  <c:v>10</c:v>
                </c:pt>
                <c:pt idx="217">
                  <c:v>7</c:v>
                </c:pt>
                <c:pt idx="218">
                  <c:v>10</c:v>
                </c:pt>
                <c:pt idx="219">
                  <c:v>8</c:v>
                </c:pt>
                <c:pt idx="220">
                  <c:v>8</c:v>
                </c:pt>
                <c:pt idx="221">
                  <c:v>9</c:v>
                </c:pt>
                <c:pt idx="222">
                  <c:v>10</c:v>
                </c:pt>
                <c:pt idx="223">
                  <c:v>9</c:v>
                </c:pt>
                <c:pt idx="224">
                  <c:v>9</c:v>
                </c:pt>
                <c:pt idx="225">
                  <c:v>9</c:v>
                </c:pt>
                <c:pt idx="226">
                  <c:v>10</c:v>
                </c:pt>
                <c:pt idx="227">
                  <c:v>8</c:v>
                </c:pt>
                <c:pt idx="228">
                  <c:v>7</c:v>
                </c:pt>
                <c:pt idx="229">
                  <c:v>7</c:v>
                </c:pt>
                <c:pt idx="230">
                  <c:v>8</c:v>
                </c:pt>
                <c:pt idx="231">
                  <c:v>10</c:v>
                </c:pt>
                <c:pt idx="232">
                  <c:v>8</c:v>
                </c:pt>
                <c:pt idx="233">
                  <c:v>8</c:v>
                </c:pt>
                <c:pt idx="234">
                  <c:v>9</c:v>
                </c:pt>
                <c:pt idx="235">
                  <c:v>9</c:v>
                </c:pt>
                <c:pt idx="236">
                  <c:v>9</c:v>
                </c:pt>
                <c:pt idx="237">
                  <c:v>10</c:v>
                </c:pt>
                <c:pt idx="238">
                  <c:v>11</c:v>
                </c:pt>
                <c:pt idx="239">
                  <c:v>11</c:v>
                </c:pt>
                <c:pt idx="240">
                  <c:v>11</c:v>
                </c:pt>
                <c:pt idx="241">
                  <c:v>11</c:v>
                </c:pt>
                <c:pt idx="242">
                  <c:v>11</c:v>
                </c:pt>
                <c:pt idx="243">
                  <c:v>12</c:v>
                </c:pt>
                <c:pt idx="244">
                  <c:v>11</c:v>
                </c:pt>
                <c:pt idx="245">
                  <c:v>10</c:v>
                </c:pt>
                <c:pt idx="246">
                  <c:v>12</c:v>
                </c:pt>
                <c:pt idx="247">
                  <c:v>12</c:v>
                </c:pt>
                <c:pt idx="248">
                  <c:v>11</c:v>
                </c:pt>
                <c:pt idx="249">
                  <c:v>10</c:v>
                </c:pt>
                <c:pt idx="250">
                  <c:v>10</c:v>
                </c:pt>
                <c:pt idx="251">
                  <c:v>12</c:v>
                </c:pt>
                <c:pt idx="252">
                  <c:v>8</c:v>
                </c:pt>
                <c:pt idx="253">
                  <c:v>8</c:v>
                </c:pt>
                <c:pt idx="254">
                  <c:v>9</c:v>
                </c:pt>
                <c:pt idx="255">
                  <c:v>11</c:v>
                </c:pt>
                <c:pt idx="256">
                  <c:v>96</c:v>
                </c:pt>
                <c:pt idx="257">
                  <c:v>96</c:v>
                </c:pt>
                <c:pt idx="258">
                  <c:v>97</c:v>
                </c:pt>
                <c:pt idx="259">
                  <c:v>97</c:v>
                </c:pt>
                <c:pt idx="260">
                  <c:v>96</c:v>
                </c:pt>
                <c:pt idx="261">
                  <c:v>97</c:v>
                </c:pt>
                <c:pt idx="262">
                  <c:v>98</c:v>
                </c:pt>
                <c:pt idx="263">
                  <c:v>97</c:v>
                </c:pt>
                <c:pt idx="264">
                  <c:v>96</c:v>
                </c:pt>
                <c:pt idx="265">
                  <c:v>97</c:v>
                </c:pt>
                <c:pt idx="266">
                  <c:v>97</c:v>
                </c:pt>
                <c:pt idx="267">
                  <c:v>98</c:v>
                </c:pt>
                <c:pt idx="268">
                  <c:v>98</c:v>
                </c:pt>
                <c:pt idx="269">
                  <c:v>97</c:v>
                </c:pt>
                <c:pt idx="270">
                  <c:v>98</c:v>
                </c:pt>
                <c:pt idx="271">
                  <c:v>98</c:v>
                </c:pt>
                <c:pt idx="272">
                  <c:v>97</c:v>
                </c:pt>
                <c:pt idx="273">
                  <c:v>97</c:v>
                </c:pt>
                <c:pt idx="274">
                  <c:v>98</c:v>
                </c:pt>
                <c:pt idx="275">
                  <c:v>97</c:v>
                </c:pt>
                <c:pt idx="276">
                  <c:v>97</c:v>
                </c:pt>
                <c:pt idx="277">
                  <c:v>96</c:v>
                </c:pt>
                <c:pt idx="278">
                  <c:v>96</c:v>
                </c:pt>
                <c:pt idx="279">
                  <c:v>97</c:v>
                </c:pt>
                <c:pt idx="280">
                  <c:v>97</c:v>
                </c:pt>
                <c:pt idx="281">
                  <c:v>98</c:v>
                </c:pt>
                <c:pt idx="282">
                  <c:v>98</c:v>
                </c:pt>
                <c:pt idx="283">
                  <c:v>97</c:v>
                </c:pt>
                <c:pt idx="284">
                  <c:v>97</c:v>
                </c:pt>
                <c:pt idx="285">
                  <c:v>97</c:v>
                </c:pt>
                <c:pt idx="286">
                  <c:v>97</c:v>
                </c:pt>
                <c:pt idx="287">
                  <c:v>97</c:v>
                </c:pt>
                <c:pt idx="288">
                  <c:v>97</c:v>
                </c:pt>
                <c:pt idx="289">
                  <c:v>98</c:v>
                </c:pt>
                <c:pt idx="290">
                  <c:v>98</c:v>
                </c:pt>
                <c:pt idx="291">
                  <c:v>98</c:v>
                </c:pt>
                <c:pt idx="292">
                  <c:v>98</c:v>
                </c:pt>
                <c:pt idx="293">
                  <c:v>98</c:v>
                </c:pt>
                <c:pt idx="294">
                  <c:v>97</c:v>
                </c:pt>
                <c:pt idx="295">
                  <c:v>98</c:v>
                </c:pt>
                <c:pt idx="296">
                  <c:v>98</c:v>
                </c:pt>
                <c:pt idx="297">
                  <c:v>97</c:v>
                </c:pt>
                <c:pt idx="298">
                  <c:v>97</c:v>
                </c:pt>
                <c:pt idx="299">
                  <c:v>97</c:v>
                </c:pt>
                <c:pt idx="300">
                  <c:v>97</c:v>
                </c:pt>
                <c:pt idx="301">
                  <c:v>96</c:v>
                </c:pt>
                <c:pt idx="302">
                  <c:v>96</c:v>
                </c:pt>
                <c:pt idx="303">
                  <c:v>96</c:v>
                </c:pt>
                <c:pt idx="304">
                  <c:v>97</c:v>
                </c:pt>
                <c:pt idx="305">
                  <c:v>97</c:v>
                </c:pt>
                <c:pt idx="306">
                  <c:v>96</c:v>
                </c:pt>
                <c:pt idx="307">
                  <c:v>96</c:v>
                </c:pt>
                <c:pt idx="308">
                  <c:v>95</c:v>
                </c:pt>
                <c:pt idx="309">
                  <c:v>96</c:v>
                </c:pt>
                <c:pt idx="310">
                  <c:v>95</c:v>
                </c:pt>
                <c:pt idx="311">
                  <c:v>95</c:v>
                </c:pt>
                <c:pt idx="312">
                  <c:v>92</c:v>
                </c:pt>
                <c:pt idx="313">
                  <c:v>92</c:v>
                </c:pt>
                <c:pt idx="314">
                  <c:v>97</c:v>
                </c:pt>
                <c:pt idx="315">
                  <c:v>90</c:v>
                </c:pt>
                <c:pt idx="316">
                  <c:v>96</c:v>
                </c:pt>
                <c:pt idx="317">
                  <c:v>95</c:v>
                </c:pt>
                <c:pt idx="318">
                  <c:v>96</c:v>
                </c:pt>
                <c:pt idx="319">
                  <c:v>97</c:v>
                </c:pt>
                <c:pt idx="320">
                  <c:v>96</c:v>
                </c:pt>
                <c:pt idx="321">
                  <c:v>95</c:v>
                </c:pt>
                <c:pt idx="322">
                  <c:v>95</c:v>
                </c:pt>
                <c:pt idx="323">
                  <c:v>96</c:v>
                </c:pt>
                <c:pt idx="324">
                  <c:v>95</c:v>
                </c:pt>
                <c:pt idx="325">
                  <c:v>96</c:v>
                </c:pt>
                <c:pt idx="326">
                  <c:v>96</c:v>
                </c:pt>
                <c:pt idx="327">
                  <c:v>96</c:v>
                </c:pt>
                <c:pt idx="328">
                  <c:v>96</c:v>
                </c:pt>
                <c:pt idx="329">
                  <c:v>97</c:v>
                </c:pt>
                <c:pt idx="330">
                  <c:v>96</c:v>
                </c:pt>
                <c:pt idx="331">
                  <c:v>96</c:v>
                </c:pt>
                <c:pt idx="332">
                  <c:v>96</c:v>
                </c:pt>
                <c:pt idx="333">
                  <c:v>96</c:v>
                </c:pt>
                <c:pt idx="334">
                  <c:v>97</c:v>
                </c:pt>
                <c:pt idx="335">
                  <c:v>96</c:v>
                </c:pt>
                <c:pt idx="336">
                  <c:v>96</c:v>
                </c:pt>
                <c:pt idx="337">
                  <c:v>96</c:v>
                </c:pt>
                <c:pt idx="338">
                  <c:v>97</c:v>
                </c:pt>
                <c:pt idx="339">
                  <c:v>97</c:v>
                </c:pt>
                <c:pt idx="340">
                  <c:v>96</c:v>
                </c:pt>
                <c:pt idx="341">
                  <c:v>97</c:v>
                </c:pt>
                <c:pt idx="342">
                  <c:v>97</c:v>
                </c:pt>
                <c:pt idx="343">
                  <c:v>97</c:v>
                </c:pt>
                <c:pt idx="344">
                  <c:v>97</c:v>
                </c:pt>
                <c:pt idx="345">
                  <c:v>96</c:v>
                </c:pt>
                <c:pt idx="346">
                  <c:v>97</c:v>
                </c:pt>
                <c:pt idx="347">
                  <c:v>97</c:v>
                </c:pt>
                <c:pt idx="348">
                  <c:v>96</c:v>
                </c:pt>
                <c:pt idx="349">
                  <c:v>96</c:v>
                </c:pt>
                <c:pt idx="350">
                  <c:v>96</c:v>
                </c:pt>
                <c:pt idx="351">
                  <c:v>97</c:v>
                </c:pt>
                <c:pt idx="352">
                  <c:v>97</c:v>
                </c:pt>
                <c:pt idx="353">
                  <c:v>96</c:v>
                </c:pt>
                <c:pt idx="354">
                  <c:v>96</c:v>
                </c:pt>
                <c:pt idx="355">
                  <c:v>96</c:v>
                </c:pt>
                <c:pt idx="356">
                  <c:v>97</c:v>
                </c:pt>
                <c:pt idx="357">
                  <c:v>96</c:v>
                </c:pt>
                <c:pt idx="358">
                  <c:v>96</c:v>
                </c:pt>
                <c:pt idx="359">
                  <c:v>95</c:v>
                </c:pt>
                <c:pt idx="360">
                  <c:v>93</c:v>
                </c:pt>
                <c:pt idx="361">
                  <c:v>92</c:v>
                </c:pt>
                <c:pt idx="362">
                  <c:v>96</c:v>
                </c:pt>
                <c:pt idx="363">
                  <c:v>95</c:v>
                </c:pt>
                <c:pt idx="364">
                  <c:v>95</c:v>
                </c:pt>
                <c:pt idx="365">
                  <c:v>96</c:v>
                </c:pt>
                <c:pt idx="366">
                  <c:v>95</c:v>
                </c:pt>
                <c:pt idx="367">
                  <c:v>95</c:v>
                </c:pt>
                <c:pt idx="368">
                  <c:v>97</c:v>
                </c:pt>
                <c:pt idx="369">
                  <c:v>96</c:v>
                </c:pt>
                <c:pt idx="370">
                  <c:v>97</c:v>
                </c:pt>
                <c:pt idx="371">
                  <c:v>97</c:v>
                </c:pt>
                <c:pt idx="372">
                  <c:v>97</c:v>
                </c:pt>
                <c:pt idx="373">
                  <c:v>96</c:v>
                </c:pt>
                <c:pt idx="374">
                  <c:v>96</c:v>
                </c:pt>
                <c:pt idx="375">
                  <c:v>96</c:v>
                </c:pt>
                <c:pt idx="376">
                  <c:v>96</c:v>
                </c:pt>
                <c:pt idx="377">
                  <c:v>96</c:v>
                </c:pt>
                <c:pt idx="378">
                  <c:v>96</c:v>
                </c:pt>
                <c:pt idx="379">
                  <c:v>97</c:v>
                </c:pt>
                <c:pt idx="380">
                  <c:v>95</c:v>
                </c:pt>
                <c:pt idx="381">
                  <c:v>96</c:v>
                </c:pt>
                <c:pt idx="382">
                  <c:v>96</c:v>
                </c:pt>
                <c:pt idx="383">
                  <c:v>96</c:v>
                </c:pt>
                <c:pt idx="384">
                  <c:v>96</c:v>
                </c:pt>
                <c:pt idx="385">
                  <c:v>96</c:v>
                </c:pt>
                <c:pt idx="386">
                  <c:v>96</c:v>
                </c:pt>
                <c:pt idx="387">
                  <c:v>96</c:v>
                </c:pt>
                <c:pt idx="388">
                  <c:v>96</c:v>
                </c:pt>
                <c:pt idx="389">
                  <c:v>97</c:v>
                </c:pt>
                <c:pt idx="390">
                  <c:v>96</c:v>
                </c:pt>
                <c:pt idx="391">
                  <c:v>96</c:v>
                </c:pt>
                <c:pt idx="392">
                  <c:v>97</c:v>
                </c:pt>
                <c:pt idx="393">
                  <c:v>96</c:v>
                </c:pt>
                <c:pt idx="394">
                  <c:v>96</c:v>
                </c:pt>
                <c:pt idx="395">
                  <c:v>96</c:v>
                </c:pt>
                <c:pt idx="396">
                  <c:v>95</c:v>
                </c:pt>
                <c:pt idx="397">
                  <c:v>95</c:v>
                </c:pt>
                <c:pt idx="398">
                  <c:v>96</c:v>
                </c:pt>
                <c:pt idx="399">
                  <c:v>96</c:v>
                </c:pt>
                <c:pt idx="400">
                  <c:v>97</c:v>
                </c:pt>
                <c:pt idx="401">
                  <c:v>96</c:v>
                </c:pt>
                <c:pt idx="402">
                  <c:v>95</c:v>
                </c:pt>
                <c:pt idx="403">
                  <c:v>96</c:v>
                </c:pt>
                <c:pt idx="404">
                  <c:v>96</c:v>
                </c:pt>
                <c:pt idx="405">
                  <c:v>96</c:v>
                </c:pt>
                <c:pt idx="406">
                  <c:v>96</c:v>
                </c:pt>
                <c:pt idx="407">
                  <c:v>95</c:v>
                </c:pt>
                <c:pt idx="408">
                  <c:v>96</c:v>
                </c:pt>
                <c:pt idx="409">
                  <c:v>96</c:v>
                </c:pt>
                <c:pt idx="410">
                  <c:v>93</c:v>
                </c:pt>
                <c:pt idx="411">
                  <c:v>96</c:v>
                </c:pt>
                <c:pt idx="412">
                  <c:v>96</c:v>
                </c:pt>
                <c:pt idx="413">
                  <c:v>96</c:v>
                </c:pt>
                <c:pt idx="414">
                  <c:v>96</c:v>
                </c:pt>
                <c:pt idx="415">
                  <c:v>96</c:v>
                </c:pt>
                <c:pt idx="416">
                  <c:v>94</c:v>
                </c:pt>
                <c:pt idx="417">
                  <c:v>96</c:v>
                </c:pt>
                <c:pt idx="418">
                  <c:v>96</c:v>
                </c:pt>
                <c:pt idx="419">
                  <c:v>96</c:v>
                </c:pt>
                <c:pt idx="420">
                  <c:v>95</c:v>
                </c:pt>
                <c:pt idx="421">
                  <c:v>95</c:v>
                </c:pt>
                <c:pt idx="422">
                  <c:v>96</c:v>
                </c:pt>
                <c:pt idx="423">
                  <c:v>96</c:v>
                </c:pt>
                <c:pt idx="424">
                  <c:v>96</c:v>
                </c:pt>
                <c:pt idx="425">
                  <c:v>96</c:v>
                </c:pt>
                <c:pt idx="426">
                  <c:v>96</c:v>
                </c:pt>
                <c:pt idx="427">
                  <c:v>95</c:v>
                </c:pt>
                <c:pt idx="428">
                  <c:v>96</c:v>
                </c:pt>
                <c:pt idx="429">
                  <c:v>96</c:v>
                </c:pt>
                <c:pt idx="430">
                  <c:v>97</c:v>
                </c:pt>
                <c:pt idx="431">
                  <c:v>96</c:v>
                </c:pt>
                <c:pt idx="432">
                  <c:v>96</c:v>
                </c:pt>
                <c:pt idx="433">
                  <c:v>96</c:v>
                </c:pt>
                <c:pt idx="434">
                  <c:v>96</c:v>
                </c:pt>
                <c:pt idx="435">
                  <c:v>96</c:v>
                </c:pt>
                <c:pt idx="436">
                  <c:v>95</c:v>
                </c:pt>
                <c:pt idx="437">
                  <c:v>96</c:v>
                </c:pt>
                <c:pt idx="438">
                  <c:v>95</c:v>
                </c:pt>
                <c:pt idx="439">
                  <c:v>96</c:v>
                </c:pt>
                <c:pt idx="440">
                  <c:v>96</c:v>
                </c:pt>
                <c:pt idx="441">
                  <c:v>95</c:v>
                </c:pt>
                <c:pt idx="442">
                  <c:v>96</c:v>
                </c:pt>
                <c:pt idx="443">
                  <c:v>96</c:v>
                </c:pt>
                <c:pt idx="444">
                  <c:v>96</c:v>
                </c:pt>
                <c:pt idx="445">
                  <c:v>95</c:v>
                </c:pt>
                <c:pt idx="446">
                  <c:v>96</c:v>
                </c:pt>
                <c:pt idx="447">
                  <c:v>97</c:v>
                </c:pt>
                <c:pt idx="448">
                  <c:v>96</c:v>
                </c:pt>
                <c:pt idx="449">
                  <c:v>97</c:v>
                </c:pt>
                <c:pt idx="450">
                  <c:v>96</c:v>
                </c:pt>
                <c:pt idx="451">
                  <c:v>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28-4E52-AF88-A290C4021BA3}"/>
            </c:ext>
          </c:extLst>
        </c:ser>
        <c:ser>
          <c:idx val="7"/>
          <c:order val="7"/>
          <c:tx>
            <c:strRef>
              <c:f>Sheet1!$I$3</c:f>
              <c:strCache>
                <c:ptCount val="1"/>
                <c:pt idx="0">
                  <c:v>Average of Dry D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Sheet1!$A$4:$A$456</c:f>
              <c:strCache>
                <c:ptCount val="45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</c:strCache>
            </c:strRef>
          </c:cat>
          <c:val>
            <c:numRef>
              <c:f>Sheet1!$I$4:$I$456</c:f>
              <c:numCache>
                <c:formatCode>General</c:formatCode>
                <c:ptCount val="452"/>
                <c:pt idx="0">
                  <c:v>14</c:v>
                </c:pt>
                <c:pt idx="1">
                  <c:v>15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13</c:v>
                </c:pt>
                <c:pt idx="7">
                  <c:v>14</c:v>
                </c:pt>
                <c:pt idx="8">
                  <c:v>14</c:v>
                </c:pt>
                <c:pt idx="9">
                  <c:v>13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15</c:v>
                </c:pt>
                <c:pt idx="14">
                  <c:v>15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13</c:v>
                </c:pt>
                <c:pt idx="19">
                  <c:v>12</c:v>
                </c:pt>
                <c:pt idx="20">
                  <c:v>10</c:v>
                </c:pt>
                <c:pt idx="21">
                  <c:v>11</c:v>
                </c:pt>
                <c:pt idx="22">
                  <c:v>11</c:v>
                </c:pt>
                <c:pt idx="23">
                  <c:v>14</c:v>
                </c:pt>
                <c:pt idx="24">
                  <c:v>15</c:v>
                </c:pt>
                <c:pt idx="25">
                  <c:v>16</c:v>
                </c:pt>
                <c:pt idx="26">
                  <c:v>12</c:v>
                </c:pt>
                <c:pt idx="27">
                  <c:v>14</c:v>
                </c:pt>
                <c:pt idx="28">
                  <c:v>12</c:v>
                </c:pt>
                <c:pt idx="29">
                  <c:v>11</c:v>
                </c:pt>
                <c:pt idx="30">
                  <c:v>12</c:v>
                </c:pt>
                <c:pt idx="31">
                  <c:v>13</c:v>
                </c:pt>
                <c:pt idx="32">
                  <c:v>13</c:v>
                </c:pt>
                <c:pt idx="33">
                  <c:v>12</c:v>
                </c:pt>
                <c:pt idx="34">
                  <c:v>10</c:v>
                </c:pt>
                <c:pt idx="35">
                  <c:v>12</c:v>
                </c:pt>
                <c:pt idx="36">
                  <c:v>11</c:v>
                </c:pt>
                <c:pt idx="37">
                  <c:v>11</c:v>
                </c:pt>
                <c:pt idx="38">
                  <c:v>12</c:v>
                </c:pt>
                <c:pt idx="39">
                  <c:v>10</c:v>
                </c:pt>
                <c:pt idx="40">
                  <c:v>11</c:v>
                </c:pt>
                <c:pt idx="41">
                  <c:v>12</c:v>
                </c:pt>
                <c:pt idx="42">
                  <c:v>13</c:v>
                </c:pt>
                <c:pt idx="43">
                  <c:v>13</c:v>
                </c:pt>
                <c:pt idx="44">
                  <c:v>12</c:v>
                </c:pt>
                <c:pt idx="45">
                  <c:v>14</c:v>
                </c:pt>
                <c:pt idx="46">
                  <c:v>13</c:v>
                </c:pt>
                <c:pt idx="47">
                  <c:v>13</c:v>
                </c:pt>
                <c:pt idx="48">
                  <c:v>12</c:v>
                </c:pt>
                <c:pt idx="49">
                  <c:v>12</c:v>
                </c:pt>
                <c:pt idx="50">
                  <c:v>12</c:v>
                </c:pt>
                <c:pt idx="51">
                  <c:v>12</c:v>
                </c:pt>
                <c:pt idx="52">
                  <c:v>11</c:v>
                </c:pt>
                <c:pt idx="53">
                  <c:v>13</c:v>
                </c:pt>
                <c:pt idx="54">
                  <c:v>12</c:v>
                </c:pt>
                <c:pt idx="55">
                  <c:v>12</c:v>
                </c:pt>
                <c:pt idx="56">
                  <c:v>12</c:v>
                </c:pt>
                <c:pt idx="57">
                  <c:v>12</c:v>
                </c:pt>
                <c:pt idx="58">
                  <c:v>12</c:v>
                </c:pt>
                <c:pt idx="59">
                  <c:v>11</c:v>
                </c:pt>
                <c:pt idx="60">
                  <c:v>14</c:v>
                </c:pt>
                <c:pt idx="61">
                  <c:v>12</c:v>
                </c:pt>
                <c:pt idx="62">
                  <c:v>14</c:v>
                </c:pt>
                <c:pt idx="63">
                  <c:v>13</c:v>
                </c:pt>
                <c:pt idx="64">
                  <c:v>10</c:v>
                </c:pt>
                <c:pt idx="65">
                  <c:v>12</c:v>
                </c:pt>
                <c:pt idx="66">
                  <c:v>12</c:v>
                </c:pt>
                <c:pt idx="67">
                  <c:v>11</c:v>
                </c:pt>
                <c:pt idx="68">
                  <c:v>12</c:v>
                </c:pt>
                <c:pt idx="69">
                  <c:v>12</c:v>
                </c:pt>
                <c:pt idx="70">
                  <c:v>10</c:v>
                </c:pt>
                <c:pt idx="71">
                  <c:v>13</c:v>
                </c:pt>
                <c:pt idx="72">
                  <c:v>10</c:v>
                </c:pt>
                <c:pt idx="73">
                  <c:v>1</c:v>
                </c:pt>
                <c:pt idx="74">
                  <c:v>0</c:v>
                </c:pt>
                <c:pt idx="75">
                  <c:v>3</c:v>
                </c:pt>
                <c:pt idx="76">
                  <c:v>9</c:v>
                </c:pt>
                <c:pt idx="77">
                  <c:v>18</c:v>
                </c:pt>
                <c:pt idx="78">
                  <c:v>14</c:v>
                </c:pt>
                <c:pt idx="79">
                  <c:v>8</c:v>
                </c:pt>
                <c:pt idx="80">
                  <c:v>8</c:v>
                </c:pt>
                <c:pt idx="81">
                  <c:v>7</c:v>
                </c:pt>
                <c:pt idx="82">
                  <c:v>11</c:v>
                </c:pt>
                <c:pt idx="83">
                  <c:v>9</c:v>
                </c:pt>
                <c:pt idx="84">
                  <c:v>8</c:v>
                </c:pt>
                <c:pt idx="85">
                  <c:v>9</c:v>
                </c:pt>
                <c:pt idx="86">
                  <c:v>8</c:v>
                </c:pt>
                <c:pt idx="87">
                  <c:v>5</c:v>
                </c:pt>
                <c:pt idx="88">
                  <c:v>6</c:v>
                </c:pt>
                <c:pt idx="89">
                  <c:v>5</c:v>
                </c:pt>
                <c:pt idx="90">
                  <c:v>8</c:v>
                </c:pt>
                <c:pt idx="91">
                  <c:v>7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6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6</c:v>
                </c:pt>
                <c:pt idx="100">
                  <c:v>5</c:v>
                </c:pt>
                <c:pt idx="101">
                  <c:v>5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5</c:v>
                </c:pt>
                <c:pt idx="106">
                  <c:v>3</c:v>
                </c:pt>
                <c:pt idx="107">
                  <c:v>5</c:v>
                </c:pt>
                <c:pt idx="108">
                  <c:v>5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5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2</c:v>
                </c:pt>
                <c:pt idx="117">
                  <c:v>2</c:v>
                </c:pt>
                <c:pt idx="118">
                  <c:v>4</c:v>
                </c:pt>
                <c:pt idx="119">
                  <c:v>5</c:v>
                </c:pt>
                <c:pt idx="120">
                  <c:v>3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10</c:v>
                </c:pt>
                <c:pt idx="126">
                  <c:v>5</c:v>
                </c:pt>
                <c:pt idx="127">
                  <c:v>0</c:v>
                </c:pt>
                <c:pt idx="128">
                  <c:v>0</c:v>
                </c:pt>
                <c:pt idx="129">
                  <c:v>2</c:v>
                </c:pt>
                <c:pt idx="130">
                  <c:v>4</c:v>
                </c:pt>
                <c:pt idx="131">
                  <c:v>5</c:v>
                </c:pt>
                <c:pt idx="132">
                  <c:v>4</c:v>
                </c:pt>
                <c:pt idx="133">
                  <c:v>4</c:v>
                </c:pt>
                <c:pt idx="134">
                  <c:v>2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3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2</c:v>
                </c:pt>
                <c:pt idx="144">
                  <c:v>2</c:v>
                </c:pt>
                <c:pt idx="145">
                  <c:v>3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3</c:v>
                </c:pt>
                <c:pt idx="150">
                  <c:v>2</c:v>
                </c:pt>
                <c:pt idx="151">
                  <c:v>2</c:v>
                </c:pt>
                <c:pt idx="152">
                  <c:v>0</c:v>
                </c:pt>
                <c:pt idx="153">
                  <c:v>2</c:v>
                </c:pt>
                <c:pt idx="154">
                  <c:v>0</c:v>
                </c:pt>
                <c:pt idx="155">
                  <c:v>3</c:v>
                </c:pt>
                <c:pt idx="156">
                  <c:v>3</c:v>
                </c:pt>
                <c:pt idx="157">
                  <c:v>3</c:v>
                </c:pt>
                <c:pt idx="158">
                  <c:v>3</c:v>
                </c:pt>
                <c:pt idx="159">
                  <c:v>2</c:v>
                </c:pt>
                <c:pt idx="160">
                  <c:v>2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3</c:v>
                </c:pt>
                <c:pt idx="166">
                  <c:v>2</c:v>
                </c:pt>
                <c:pt idx="167">
                  <c:v>1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5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2</c:v>
                </c:pt>
                <c:pt idx="178">
                  <c:v>2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2</c:v>
                </c:pt>
                <c:pt idx="199">
                  <c:v>2</c:v>
                </c:pt>
                <c:pt idx="200">
                  <c:v>1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0</c:v>
                </c:pt>
                <c:pt idx="205">
                  <c:v>0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3</c:v>
                </c:pt>
                <c:pt idx="210">
                  <c:v>2</c:v>
                </c:pt>
                <c:pt idx="211">
                  <c:v>2</c:v>
                </c:pt>
                <c:pt idx="212">
                  <c:v>1</c:v>
                </c:pt>
                <c:pt idx="213">
                  <c:v>3</c:v>
                </c:pt>
                <c:pt idx="214">
                  <c:v>0</c:v>
                </c:pt>
                <c:pt idx="215">
                  <c:v>0</c:v>
                </c:pt>
                <c:pt idx="216">
                  <c:v>2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2</c:v>
                </c:pt>
                <c:pt idx="224">
                  <c:v>0</c:v>
                </c:pt>
                <c:pt idx="225">
                  <c:v>0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1</c:v>
                </c:pt>
                <c:pt idx="236">
                  <c:v>2</c:v>
                </c:pt>
                <c:pt idx="237">
                  <c:v>1</c:v>
                </c:pt>
                <c:pt idx="238">
                  <c:v>2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0</c:v>
                </c:pt>
                <c:pt idx="253">
                  <c:v>0</c:v>
                </c:pt>
                <c:pt idx="254">
                  <c:v>1</c:v>
                </c:pt>
                <c:pt idx="255">
                  <c:v>2</c:v>
                </c:pt>
                <c:pt idx="256">
                  <c:v>82</c:v>
                </c:pt>
                <c:pt idx="257">
                  <c:v>81</c:v>
                </c:pt>
                <c:pt idx="258">
                  <c:v>81</c:v>
                </c:pt>
                <c:pt idx="259">
                  <c:v>83</c:v>
                </c:pt>
                <c:pt idx="260">
                  <c:v>81</c:v>
                </c:pt>
                <c:pt idx="261">
                  <c:v>83</c:v>
                </c:pt>
                <c:pt idx="262">
                  <c:v>83</c:v>
                </c:pt>
                <c:pt idx="263">
                  <c:v>83</c:v>
                </c:pt>
                <c:pt idx="264">
                  <c:v>82</c:v>
                </c:pt>
                <c:pt idx="265">
                  <c:v>83</c:v>
                </c:pt>
                <c:pt idx="266">
                  <c:v>83</c:v>
                </c:pt>
                <c:pt idx="267">
                  <c:v>84</c:v>
                </c:pt>
                <c:pt idx="268">
                  <c:v>83</c:v>
                </c:pt>
                <c:pt idx="269">
                  <c:v>84</c:v>
                </c:pt>
                <c:pt idx="270">
                  <c:v>83</c:v>
                </c:pt>
                <c:pt idx="271">
                  <c:v>84</c:v>
                </c:pt>
                <c:pt idx="272">
                  <c:v>82</c:v>
                </c:pt>
                <c:pt idx="273">
                  <c:v>83</c:v>
                </c:pt>
                <c:pt idx="274">
                  <c:v>83</c:v>
                </c:pt>
                <c:pt idx="275">
                  <c:v>83</c:v>
                </c:pt>
                <c:pt idx="276">
                  <c:v>84</c:v>
                </c:pt>
                <c:pt idx="277">
                  <c:v>83</c:v>
                </c:pt>
                <c:pt idx="278">
                  <c:v>82</c:v>
                </c:pt>
                <c:pt idx="279">
                  <c:v>82</c:v>
                </c:pt>
                <c:pt idx="280">
                  <c:v>83</c:v>
                </c:pt>
                <c:pt idx="281">
                  <c:v>85</c:v>
                </c:pt>
                <c:pt idx="282">
                  <c:v>84</c:v>
                </c:pt>
                <c:pt idx="283">
                  <c:v>83</c:v>
                </c:pt>
                <c:pt idx="284">
                  <c:v>83</c:v>
                </c:pt>
                <c:pt idx="285">
                  <c:v>84</c:v>
                </c:pt>
                <c:pt idx="286">
                  <c:v>84</c:v>
                </c:pt>
                <c:pt idx="287">
                  <c:v>84</c:v>
                </c:pt>
                <c:pt idx="288">
                  <c:v>85</c:v>
                </c:pt>
                <c:pt idx="289">
                  <c:v>84</c:v>
                </c:pt>
                <c:pt idx="290">
                  <c:v>85</c:v>
                </c:pt>
                <c:pt idx="291">
                  <c:v>85</c:v>
                </c:pt>
                <c:pt idx="292">
                  <c:v>85</c:v>
                </c:pt>
                <c:pt idx="293">
                  <c:v>85</c:v>
                </c:pt>
                <c:pt idx="294">
                  <c:v>86</c:v>
                </c:pt>
                <c:pt idx="295">
                  <c:v>85</c:v>
                </c:pt>
                <c:pt idx="296">
                  <c:v>85</c:v>
                </c:pt>
                <c:pt idx="297">
                  <c:v>85</c:v>
                </c:pt>
                <c:pt idx="298">
                  <c:v>85</c:v>
                </c:pt>
                <c:pt idx="299">
                  <c:v>85</c:v>
                </c:pt>
                <c:pt idx="300">
                  <c:v>85</c:v>
                </c:pt>
                <c:pt idx="301">
                  <c:v>84</c:v>
                </c:pt>
                <c:pt idx="302">
                  <c:v>84</c:v>
                </c:pt>
                <c:pt idx="303">
                  <c:v>84</c:v>
                </c:pt>
                <c:pt idx="304">
                  <c:v>84</c:v>
                </c:pt>
                <c:pt idx="305">
                  <c:v>86</c:v>
                </c:pt>
                <c:pt idx="306">
                  <c:v>85</c:v>
                </c:pt>
                <c:pt idx="307">
                  <c:v>84</c:v>
                </c:pt>
                <c:pt idx="308">
                  <c:v>82</c:v>
                </c:pt>
                <c:pt idx="309">
                  <c:v>85</c:v>
                </c:pt>
                <c:pt idx="310">
                  <c:v>83</c:v>
                </c:pt>
                <c:pt idx="311">
                  <c:v>84</c:v>
                </c:pt>
                <c:pt idx="312">
                  <c:v>79</c:v>
                </c:pt>
                <c:pt idx="313">
                  <c:v>82</c:v>
                </c:pt>
                <c:pt idx="314">
                  <c:v>83</c:v>
                </c:pt>
                <c:pt idx="315">
                  <c:v>79</c:v>
                </c:pt>
                <c:pt idx="316">
                  <c:v>85</c:v>
                </c:pt>
                <c:pt idx="317">
                  <c:v>86</c:v>
                </c:pt>
                <c:pt idx="318">
                  <c:v>86</c:v>
                </c:pt>
                <c:pt idx="319">
                  <c:v>86</c:v>
                </c:pt>
                <c:pt idx="320">
                  <c:v>85</c:v>
                </c:pt>
                <c:pt idx="321">
                  <c:v>86</c:v>
                </c:pt>
                <c:pt idx="322">
                  <c:v>85</c:v>
                </c:pt>
                <c:pt idx="323">
                  <c:v>86</c:v>
                </c:pt>
                <c:pt idx="324">
                  <c:v>85</c:v>
                </c:pt>
                <c:pt idx="325">
                  <c:v>87</c:v>
                </c:pt>
                <c:pt idx="326">
                  <c:v>86</c:v>
                </c:pt>
                <c:pt idx="327">
                  <c:v>86</c:v>
                </c:pt>
                <c:pt idx="328">
                  <c:v>86</c:v>
                </c:pt>
                <c:pt idx="329">
                  <c:v>87</c:v>
                </c:pt>
                <c:pt idx="330">
                  <c:v>87</c:v>
                </c:pt>
                <c:pt idx="331">
                  <c:v>88</c:v>
                </c:pt>
                <c:pt idx="332">
                  <c:v>88</c:v>
                </c:pt>
                <c:pt idx="333">
                  <c:v>88</c:v>
                </c:pt>
                <c:pt idx="334">
                  <c:v>88</c:v>
                </c:pt>
                <c:pt idx="335">
                  <c:v>88</c:v>
                </c:pt>
                <c:pt idx="336">
                  <c:v>88</c:v>
                </c:pt>
                <c:pt idx="337">
                  <c:v>88</c:v>
                </c:pt>
                <c:pt idx="338">
                  <c:v>89</c:v>
                </c:pt>
                <c:pt idx="339">
                  <c:v>89</c:v>
                </c:pt>
                <c:pt idx="340">
                  <c:v>89</c:v>
                </c:pt>
                <c:pt idx="341">
                  <c:v>89</c:v>
                </c:pt>
                <c:pt idx="342">
                  <c:v>89</c:v>
                </c:pt>
                <c:pt idx="343">
                  <c:v>89</c:v>
                </c:pt>
                <c:pt idx="344">
                  <c:v>89</c:v>
                </c:pt>
                <c:pt idx="345">
                  <c:v>89</c:v>
                </c:pt>
                <c:pt idx="346">
                  <c:v>90</c:v>
                </c:pt>
                <c:pt idx="347">
                  <c:v>89</c:v>
                </c:pt>
                <c:pt idx="348">
                  <c:v>89</c:v>
                </c:pt>
                <c:pt idx="349">
                  <c:v>89</c:v>
                </c:pt>
                <c:pt idx="350">
                  <c:v>89</c:v>
                </c:pt>
                <c:pt idx="351">
                  <c:v>89</c:v>
                </c:pt>
                <c:pt idx="352">
                  <c:v>90</c:v>
                </c:pt>
                <c:pt idx="353">
                  <c:v>90</c:v>
                </c:pt>
                <c:pt idx="354">
                  <c:v>90</c:v>
                </c:pt>
                <c:pt idx="355">
                  <c:v>89</c:v>
                </c:pt>
                <c:pt idx="356">
                  <c:v>91</c:v>
                </c:pt>
                <c:pt idx="357">
                  <c:v>90</c:v>
                </c:pt>
                <c:pt idx="358">
                  <c:v>89</c:v>
                </c:pt>
                <c:pt idx="359">
                  <c:v>89</c:v>
                </c:pt>
                <c:pt idx="360">
                  <c:v>86</c:v>
                </c:pt>
                <c:pt idx="361">
                  <c:v>87</c:v>
                </c:pt>
                <c:pt idx="362">
                  <c:v>86</c:v>
                </c:pt>
                <c:pt idx="363">
                  <c:v>88</c:v>
                </c:pt>
                <c:pt idx="364">
                  <c:v>90</c:v>
                </c:pt>
                <c:pt idx="365">
                  <c:v>92</c:v>
                </c:pt>
                <c:pt idx="366">
                  <c:v>89</c:v>
                </c:pt>
                <c:pt idx="367">
                  <c:v>90</c:v>
                </c:pt>
                <c:pt idx="368">
                  <c:v>90</c:v>
                </c:pt>
                <c:pt idx="369">
                  <c:v>91</c:v>
                </c:pt>
                <c:pt idx="370">
                  <c:v>93</c:v>
                </c:pt>
                <c:pt idx="371">
                  <c:v>92</c:v>
                </c:pt>
                <c:pt idx="372">
                  <c:v>93</c:v>
                </c:pt>
                <c:pt idx="373">
                  <c:v>92</c:v>
                </c:pt>
                <c:pt idx="374">
                  <c:v>92</c:v>
                </c:pt>
                <c:pt idx="375">
                  <c:v>93</c:v>
                </c:pt>
                <c:pt idx="376">
                  <c:v>92</c:v>
                </c:pt>
                <c:pt idx="377">
                  <c:v>92</c:v>
                </c:pt>
                <c:pt idx="378">
                  <c:v>93</c:v>
                </c:pt>
                <c:pt idx="379">
                  <c:v>93</c:v>
                </c:pt>
                <c:pt idx="380">
                  <c:v>93</c:v>
                </c:pt>
                <c:pt idx="381">
                  <c:v>93</c:v>
                </c:pt>
                <c:pt idx="382">
                  <c:v>93</c:v>
                </c:pt>
                <c:pt idx="383">
                  <c:v>94</c:v>
                </c:pt>
                <c:pt idx="384">
                  <c:v>94</c:v>
                </c:pt>
                <c:pt idx="385">
                  <c:v>94</c:v>
                </c:pt>
                <c:pt idx="386">
                  <c:v>94</c:v>
                </c:pt>
                <c:pt idx="387">
                  <c:v>94</c:v>
                </c:pt>
                <c:pt idx="388">
                  <c:v>94</c:v>
                </c:pt>
                <c:pt idx="389">
                  <c:v>94</c:v>
                </c:pt>
                <c:pt idx="390">
                  <c:v>94</c:v>
                </c:pt>
                <c:pt idx="391">
                  <c:v>95</c:v>
                </c:pt>
                <c:pt idx="392">
                  <c:v>94</c:v>
                </c:pt>
                <c:pt idx="393">
                  <c:v>95</c:v>
                </c:pt>
                <c:pt idx="394">
                  <c:v>95</c:v>
                </c:pt>
                <c:pt idx="395">
                  <c:v>95</c:v>
                </c:pt>
                <c:pt idx="396">
                  <c:v>94</c:v>
                </c:pt>
                <c:pt idx="397">
                  <c:v>95</c:v>
                </c:pt>
                <c:pt idx="398">
                  <c:v>95</c:v>
                </c:pt>
                <c:pt idx="399">
                  <c:v>95</c:v>
                </c:pt>
                <c:pt idx="400">
                  <c:v>96</c:v>
                </c:pt>
                <c:pt idx="401">
                  <c:v>95</c:v>
                </c:pt>
                <c:pt idx="402">
                  <c:v>96</c:v>
                </c:pt>
                <c:pt idx="403">
                  <c:v>95</c:v>
                </c:pt>
                <c:pt idx="404">
                  <c:v>96</c:v>
                </c:pt>
                <c:pt idx="405">
                  <c:v>97</c:v>
                </c:pt>
                <c:pt idx="406">
                  <c:v>96</c:v>
                </c:pt>
                <c:pt idx="407">
                  <c:v>96</c:v>
                </c:pt>
                <c:pt idx="408">
                  <c:v>95</c:v>
                </c:pt>
                <c:pt idx="409">
                  <c:v>98</c:v>
                </c:pt>
                <c:pt idx="410">
                  <c:v>90</c:v>
                </c:pt>
                <c:pt idx="411">
                  <c:v>97</c:v>
                </c:pt>
                <c:pt idx="412">
                  <c:v>97</c:v>
                </c:pt>
                <c:pt idx="413">
                  <c:v>96</c:v>
                </c:pt>
                <c:pt idx="414">
                  <c:v>98</c:v>
                </c:pt>
                <c:pt idx="415">
                  <c:v>98</c:v>
                </c:pt>
                <c:pt idx="416">
                  <c:v>96</c:v>
                </c:pt>
                <c:pt idx="417">
                  <c:v>99</c:v>
                </c:pt>
                <c:pt idx="418">
                  <c:v>99</c:v>
                </c:pt>
                <c:pt idx="419">
                  <c:v>97</c:v>
                </c:pt>
                <c:pt idx="420">
                  <c:v>98</c:v>
                </c:pt>
                <c:pt idx="421">
                  <c:v>97</c:v>
                </c:pt>
                <c:pt idx="422">
                  <c:v>98</c:v>
                </c:pt>
                <c:pt idx="423">
                  <c:v>98</c:v>
                </c:pt>
                <c:pt idx="424">
                  <c:v>98</c:v>
                </c:pt>
                <c:pt idx="425">
                  <c:v>99</c:v>
                </c:pt>
                <c:pt idx="426">
                  <c:v>99</c:v>
                </c:pt>
                <c:pt idx="427">
                  <c:v>98</c:v>
                </c:pt>
                <c:pt idx="428">
                  <c:v>99</c:v>
                </c:pt>
                <c:pt idx="429">
                  <c:v>99</c:v>
                </c:pt>
                <c:pt idx="430">
                  <c:v>100</c:v>
                </c:pt>
                <c:pt idx="431">
                  <c:v>99</c:v>
                </c:pt>
                <c:pt idx="432">
                  <c:v>99</c:v>
                </c:pt>
                <c:pt idx="433">
                  <c:v>99</c:v>
                </c:pt>
                <c:pt idx="434">
                  <c:v>99</c:v>
                </c:pt>
                <c:pt idx="435">
                  <c:v>99</c:v>
                </c:pt>
                <c:pt idx="436">
                  <c:v>99</c:v>
                </c:pt>
                <c:pt idx="437">
                  <c:v>99</c:v>
                </c:pt>
                <c:pt idx="438">
                  <c:v>99</c:v>
                </c:pt>
                <c:pt idx="439">
                  <c:v>99</c:v>
                </c:pt>
                <c:pt idx="440">
                  <c:v>100</c:v>
                </c:pt>
                <c:pt idx="441">
                  <c:v>99</c:v>
                </c:pt>
                <c:pt idx="442">
                  <c:v>99</c:v>
                </c:pt>
                <c:pt idx="443">
                  <c:v>100</c:v>
                </c:pt>
                <c:pt idx="444">
                  <c:v>98</c:v>
                </c:pt>
                <c:pt idx="445">
                  <c:v>99</c:v>
                </c:pt>
                <c:pt idx="446">
                  <c:v>99</c:v>
                </c:pt>
                <c:pt idx="447">
                  <c:v>100</c:v>
                </c:pt>
                <c:pt idx="448">
                  <c:v>99</c:v>
                </c:pt>
                <c:pt idx="449">
                  <c:v>100</c:v>
                </c:pt>
                <c:pt idx="450">
                  <c:v>100</c:v>
                </c:pt>
                <c:pt idx="451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128-4E52-AF88-A290C4021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9842736"/>
        <c:axId val="341916488"/>
      </c:lineChart>
      <c:catAx>
        <c:axId val="339842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1916488"/>
        <c:crosses val="autoZero"/>
        <c:auto val="1"/>
        <c:lblAlgn val="ctr"/>
        <c:lblOffset val="100"/>
        <c:noMultiLvlLbl val="0"/>
      </c:catAx>
      <c:valAx>
        <c:axId val="341916488"/>
        <c:scaling>
          <c:orientation val="minMax"/>
          <c:max val="1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</a:rPr>
                  <a:t>Relative</a:t>
                </a:r>
                <a:r>
                  <a:rPr lang="en-US" sz="1200" baseline="0" dirty="0">
                    <a:solidFill>
                      <a:schemeClr val="tx1">
                        <a:lumMod val="50000"/>
                      </a:schemeClr>
                    </a:solidFill>
                  </a:rPr>
                  <a:t> soil moisture (%)</a:t>
                </a:r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842736"/>
        <c:crosses val="autoZero"/>
        <c:crossBetween val="between"/>
        <c:majorUnit val="1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spcAft>
                <a:spcPts val="600"/>
              </a:spcAft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spcAft>
                <a:spcPts val="600"/>
              </a:spcAft>
              <a:defRPr sz="1200"/>
            </a:lvl1pPr>
          </a:lstStyle>
          <a:p>
            <a:pPr>
              <a:defRPr/>
            </a:pPr>
            <a:fld id="{1CD21647-3907-48F4-8324-BD5C5AE4467A}" type="datetimeFigureOut">
              <a:rPr lang="de-DE"/>
              <a:pPr>
                <a:defRPr/>
              </a:pPr>
              <a:t>02.10.2020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spcAft>
                <a:spcPts val="600"/>
              </a:spcAft>
              <a:defRPr sz="120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spcAft>
                <a:spcPts val="600"/>
              </a:spcAft>
              <a:defRPr sz="1200"/>
            </a:lvl1pPr>
          </a:lstStyle>
          <a:p>
            <a:pPr>
              <a:defRPr/>
            </a:pPr>
            <a:fld id="{201A48D2-05E1-427F-86AE-0CBA5B27E11C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1825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886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74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42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551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15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per probe $350 Swiss francs</a:t>
            </a:r>
            <a:r>
              <a:rPr lang="en-US" baseline="0" dirty="0"/>
              <a:t> per probe </a:t>
            </a:r>
          </a:p>
          <a:p>
            <a:r>
              <a:rPr lang="en-US" baseline="0" dirty="0"/>
              <a:t>$700 per trial with two probes per trial</a:t>
            </a:r>
          </a:p>
          <a:p>
            <a:endParaRPr lang="en-US" baseline="0" dirty="0"/>
          </a:p>
          <a:p>
            <a:r>
              <a:rPr lang="en-US" baseline="0" dirty="0"/>
              <a:t>Does it need to be centralized?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6414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745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8878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075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20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944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7819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8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372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37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430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066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Hobo units – software is an</a:t>
            </a:r>
            <a:r>
              <a:rPr lang="en-US" baseline="0" dirty="0"/>
              <a:t> issue… STY firewalls incompatible… we get new computers every few years requiring new software</a:t>
            </a:r>
          </a:p>
          <a:p>
            <a:endParaRPr lang="en-US" baseline="0" dirty="0"/>
          </a:p>
          <a:p>
            <a:r>
              <a:rPr lang="en-US" baseline="0" dirty="0"/>
              <a:t>No way to check soil probe data easily, hobo stations are the same way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9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593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170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610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48D2-05E1-427F-86AE-0CBA5B27E11C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60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land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91503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1" y="5927725"/>
            <a:ext cx="4212000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7388" y="4035425"/>
            <a:ext cx="7197725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4964400" y="5929200"/>
            <a:ext cx="2772000" cy="360000"/>
          </a:xfrm>
        </p:spPr>
        <p:txBody>
          <a:bodyPr tIns="0" rIns="0" bIns="0" anchor="t">
            <a:normAutofit/>
          </a:bodyPr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Classification: INTERNAL USE ONLY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88900"/>
            <a:ext cx="211455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063" y="88900"/>
            <a:ext cx="6192837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elbild ne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 neu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0475" y="2949575"/>
            <a:ext cx="1363663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1" y="5927725"/>
            <a:ext cx="4212000" cy="360363"/>
          </a:xfrm>
        </p:spPr>
        <p:txBody>
          <a:bodyPr wrap="none">
            <a:normAutofit/>
          </a:bodyPr>
          <a:lstStyle>
            <a:lvl1pPr marL="0" indent="0">
              <a:buFont typeface="Arial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7388" y="4035425"/>
            <a:ext cx="7197725" cy="422275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4964400" y="5929200"/>
            <a:ext cx="2772000" cy="360000"/>
          </a:xfrm>
        </p:spPr>
        <p:txBody>
          <a:bodyPr tIns="0" rIns="0" bIns="0" anchor="t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063" y="1211263"/>
            <a:ext cx="41529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11263"/>
            <a:ext cx="4154487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14422"/>
            <a:ext cx="8459787" cy="4730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92163" y="6457183"/>
            <a:ext cx="5753100" cy="37623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de-C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88900"/>
            <a:ext cx="2114550" cy="5853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063" y="88900"/>
            <a:ext cx="6192837" cy="5853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88900"/>
            <a:ext cx="8453437" cy="8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73063" y="1211263"/>
            <a:ext cx="4152900" cy="4730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8363" y="1211263"/>
            <a:ext cx="4154487" cy="2289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8363" y="3652838"/>
            <a:ext cx="4154487" cy="2289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200" b="1" cap="none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063" y="1211263"/>
            <a:ext cx="4152900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11263"/>
            <a:ext cx="4154487" cy="47307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0" indent="0">
              <a:buNone/>
              <a:defRPr lang="en-US" sz="2000" b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 anchor="ctr" anchorCtr="0">
            <a:normAutofit/>
          </a:bodyPr>
          <a:lstStyle>
            <a:lvl1pPr>
              <a:defRPr sz="800"/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ppt_land_print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173788"/>
            <a:ext cx="914400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88900"/>
            <a:ext cx="8453437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3063" y="1211263"/>
            <a:ext cx="8459787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  <a:endParaRPr lang="en-US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58411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 b="0"/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93688" y="6483350"/>
            <a:ext cx="557212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  <a:defRPr/>
            </a:pPr>
            <a:fld id="{974B40FB-612E-435B-B627-187A21F7DD64}" type="slidenum">
              <a:rPr lang="en-US" sz="1200"/>
              <a:pPr eaLnBrk="0" hangingPunct="0">
                <a:spcAft>
                  <a:spcPts val="600"/>
                </a:spcAft>
                <a:tabLst>
                  <a:tab pos="441325" algn="l"/>
                </a:tabLst>
                <a:defRPr/>
              </a:pPr>
              <a:t>‹#›</a:t>
            </a:fld>
            <a:r>
              <a:rPr lang="en-US" sz="1200" dirty="0"/>
              <a:t>	</a:t>
            </a:r>
          </a:p>
        </p:txBody>
      </p:sp>
      <p:pic>
        <p:nvPicPr>
          <p:cNvPr id="3079" name="Picture 8" descr="new 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89825" y="6403975"/>
            <a:ext cx="11747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>
    <p:wipe dir="r"/>
  </p:transition>
  <p:hf sldNum="0" hdr="0" dt="0"/>
  <p:txStyles>
    <p:titleStyle>
      <a:lvl1pPr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Folienbild neu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167438"/>
            <a:ext cx="9144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88900"/>
            <a:ext cx="8453437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3063" y="1211263"/>
            <a:ext cx="8459787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2163" y="6440029"/>
            <a:ext cx="57531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hangingPunct="0">
              <a:spcAft>
                <a:spcPts val="600"/>
              </a:spcAft>
              <a:tabLst>
                <a:tab pos="441325" algn="l"/>
              </a:tabLst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Classification: INTERNAL USE ONLY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93688" y="6483350"/>
            <a:ext cx="557212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  <a:defRPr/>
            </a:pPr>
            <a:fld id="{3041ACBF-2812-49E3-B521-BE89A2E4D0C5}" type="slidenum">
              <a:rPr lang="en-US" sz="1200">
                <a:solidFill>
                  <a:srgbClr val="FFFFFF"/>
                </a:solidFill>
              </a:rPr>
              <a:pPr eaLnBrk="0" hangingPunct="0">
                <a:spcAft>
                  <a:spcPts val="600"/>
                </a:spcAft>
                <a:tabLst>
                  <a:tab pos="441325" algn="l"/>
                </a:tabLst>
                <a:defRPr/>
              </a:pPr>
              <a:t>‹#›</a:t>
            </a:fld>
            <a:r>
              <a:rPr lang="en-US" sz="1200" dirty="0">
                <a:solidFill>
                  <a:srgbClr val="FFFFFF"/>
                </a:solidFill>
              </a:rPr>
              <a:t>	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67" r:id="rId2"/>
    <p:sldLayoutId id="2147484768" r:id="rId3"/>
    <p:sldLayoutId id="2147484769" r:id="rId4"/>
    <p:sldLayoutId id="2147484770" r:id="rId5"/>
    <p:sldLayoutId id="2147484771" r:id="rId6"/>
    <p:sldLayoutId id="2147484772" r:id="rId7"/>
    <p:sldLayoutId id="2147484773" r:id="rId8"/>
    <p:sldLayoutId id="2147484774" r:id="rId9"/>
    <p:sldLayoutId id="2147484775" r:id="rId10"/>
    <p:sldLayoutId id="2147484776" r:id="rId11"/>
    <p:sldLayoutId id="2147484780" r:id="rId12"/>
  </p:sldLayoutIdLst>
  <p:transition>
    <p:wipe dir="r"/>
  </p:transition>
  <p:hf sldNum="0" hdr="0" dt="0"/>
  <p:txStyles>
    <p:titleStyle>
      <a:lvl1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●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27622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2pPr>
      <a:lvl3pPr marL="1144588" indent="-287338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19250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charset="0"/>
        <a:buChar char="-"/>
        <a:defRPr sz="2000">
          <a:solidFill>
            <a:schemeClr val="tx1"/>
          </a:solidFill>
          <a:latin typeface="+mn-lt"/>
        </a:defRPr>
      </a:lvl4pPr>
      <a:lvl5pPr marL="2093913" indent="-295275" algn="l" defTabSz="957263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oogle.sr/patents/US8001990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CH" dirty="0"/>
              <a:t>Amy Holm, Gracee Hendrix, Art Yochim, JiSu Bang</a:t>
            </a:r>
          </a:p>
          <a:p>
            <a:r>
              <a:rPr lang="de-CH" dirty="0"/>
              <a:t>Dain Bruns, Cristin Weber, Joe Wuerffel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 sz="quarter"/>
          </p:nvPr>
        </p:nvSpPr>
        <p:spPr>
          <a:xfrm>
            <a:off x="687388" y="4035425"/>
            <a:ext cx="7694612" cy="422275"/>
          </a:xfrm>
        </p:spPr>
        <p:txBody>
          <a:bodyPr/>
          <a:lstStyle/>
          <a:p>
            <a:r>
              <a:rPr lang="de-CH" dirty="0"/>
              <a:t>Weather Data: It’s Not Like Horseshoes and Hand Grenades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-205554"/>
            <a:ext cx="8465467" cy="7048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724400" y="952500"/>
            <a:ext cx="495300" cy="58809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712744" y="967013"/>
            <a:ext cx="495300" cy="58664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40872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7607808" y="953697"/>
            <a:ext cx="1078992" cy="39993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44197" y="953697"/>
            <a:ext cx="1078992" cy="39993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95639" y="953697"/>
            <a:ext cx="1078992" cy="40178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PHYGEN - Minnesota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r>
              <a:rPr lang="en-US" dirty="0"/>
              <a:t>Classification: CONFIDENTIAL- 2017 CPFD; HAP008A3-2017US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73063" y="838200"/>
          <a:ext cx="8459787" cy="510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23852" y="4166061"/>
            <a:ext cx="7772400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71" y="152400"/>
            <a:ext cx="4415129" cy="365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8569" y="1066801"/>
            <a:ext cx="914400" cy="2632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normAutofit fontScale="70000" lnSpcReduction="2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2x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0201" y="1066800"/>
            <a:ext cx="914400" cy="2632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normAutofit fontScale="70000" lnSpcReduction="2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2x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02180" y="1066801"/>
            <a:ext cx="914400" cy="2632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normAutofit fontScale="70000" lnSpcReduction="2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2x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017831" y="2257116"/>
            <a:ext cx="433169" cy="1534295"/>
          </a:xfrm>
          <a:prstGeom prst="downArrow">
            <a:avLst/>
          </a:prstGeom>
          <a:solidFill>
            <a:srgbClr val="FF0000"/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8191464" y="2257116"/>
            <a:ext cx="433169" cy="1480629"/>
          </a:xfrm>
          <a:prstGeom prst="downArrow">
            <a:avLst/>
          </a:prstGeom>
          <a:solidFill>
            <a:srgbClr val="FF0000"/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Down Arrow 20"/>
          <p:cNvSpPr/>
          <p:nvPr/>
        </p:nvSpPr>
        <p:spPr bwMode="auto">
          <a:xfrm>
            <a:off x="4944210" y="3861261"/>
            <a:ext cx="433169" cy="609600"/>
          </a:xfrm>
          <a:prstGeom prst="downArrow">
            <a:avLst/>
          </a:prstGeom>
          <a:solidFill>
            <a:srgbClr val="92D050"/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2205" y="3486611"/>
            <a:ext cx="1529279" cy="320040"/>
          </a:xfrm>
          <a:prstGeom prst="rect">
            <a:avLst/>
          </a:prstGeom>
          <a:noFill/>
        </p:spPr>
        <p:txBody>
          <a:bodyPr wrap="none" rtlCol="0">
            <a:normAutofit fontScale="85000" lnSpcReduction="2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No Apollo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9223" y="2793328"/>
            <a:ext cx="1529279" cy="320040"/>
          </a:xfrm>
          <a:prstGeom prst="rect">
            <a:avLst/>
          </a:prstGeom>
          <a:noFill/>
        </p:spPr>
        <p:txBody>
          <a:bodyPr wrap="none" rtlCol="0">
            <a:normAutofit fontScale="85000" lnSpcReduction="20000"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With Apollo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3131" y="1828800"/>
            <a:ext cx="7668469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Observed unacceptable injury on fine soil with greater than 4% OM, which was unexpected.</a:t>
            </a:r>
          </a:p>
        </p:txBody>
      </p:sp>
    </p:spTree>
    <p:extLst>
      <p:ext uri="{BB962C8B-B14F-4D97-AF65-F5344CB8AC3E}">
        <p14:creationId xmlns:p14="http://schemas.microsoft.com/office/powerpoint/2010/main" val="1738320168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Moisture and Temperature Probe Comparison of Trials Conducted in Fine Soils with Greater than 2% 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r>
              <a:rPr lang="en-US" dirty="0"/>
              <a:t>Classification: CONFIDENTIAL- 2017 CPFD; HAP008A3-2017US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68413" y="1898876"/>
            <a:ext cx="1752600" cy="7303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Average daily soil moisture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(% field capacity)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2931" y="4456055"/>
            <a:ext cx="1493333" cy="3603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</a:rPr>
              <a:t>Average daily soil temperature (C)</a:t>
            </a:r>
          </a:p>
        </p:txBody>
      </p: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1371600" y="901700"/>
          <a:ext cx="7454900" cy="2781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1399381" y="3675240"/>
          <a:ext cx="6400800" cy="249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81400" y="4725228"/>
            <a:ext cx="457200" cy="3048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FF0000"/>
                </a:solidFill>
              </a:rPr>
              <a:t>MN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1314477"/>
            <a:ext cx="457200" cy="3048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FF0000"/>
                </a:solidFill>
              </a:rPr>
              <a:t>MN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73" y="2481255"/>
            <a:ext cx="1098344" cy="2100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76037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PHYGEN 28DAT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5" b="97629" l="0" r="99181">
                        <a14:foregroundMark x1="86132" y1="74012" x2="91223" y2="87006"/>
                        <a14:foregroundMark x1="75834" y1="60579" x2="80983" y2="61018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" y="3226521"/>
            <a:ext cx="4114800" cy="2743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6" b="98157" l="9968" r="89986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01" y="3233895"/>
            <a:ext cx="4114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" b="100000" l="137" r="1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0" y="696198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5" b="100000" l="410" r="1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88" y="696198"/>
            <a:ext cx="41148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4850" y="3131128"/>
            <a:ext cx="2084150" cy="450272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Untreated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8541" y="5661451"/>
            <a:ext cx="2084150" cy="450272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Apollo 600gai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3103" y="5665580"/>
            <a:ext cx="3051404" cy="450272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Apollo/BIR/MST/SMOC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3383" y="3159792"/>
            <a:ext cx="2084150" cy="450272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BIR/MST/SMOC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0234" y="106082"/>
            <a:ext cx="4296872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*Corn was in the cold for 14DAE, then moved to the greenhouse until pictures were taken at 28DAE</a:t>
            </a:r>
          </a:p>
        </p:txBody>
      </p:sp>
    </p:spTree>
    <p:extLst>
      <p:ext uri="{BB962C8B-B14F-4D97-AF65-F5344CB8AC3E}">
        <p14:creationId xmlns:p14="http://schemas.microsoft.com/office/powerpoint/2010/main" val="1787975734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901700"/>
            <a:ext cx="8459787" cy="5043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Accurate, site level and trial level environmental data can help us make better decisions about our pipeline</a:t>
            </a:r>
          </a:p>
          <a:p>
            <a:endParaRPr lang="en-US" dirty="0"/>
          </a:p>
          <a:p>
            <a:r>
              <a:rPr lang="en-US" dirty="0"/>
              <a:t>Technology is available to more easily capture better site level and trial level data</a:t>
            </a:r>
          </a:p>
          <a:p>
            <a:endParaRPr lang="en-US" dirty="0"/>
          </a:p>
          <a:p>
            <a:r>
              <a:rPr lang="en-US" dirty="0"/>
              <a:t>Where do we go from here?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Questions for discussion: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What types of environmental data need to be collected at the site or trial level?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What types of trials require site level or trial level environmental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Are there other challenges with environmental data collection that were not covered?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Are there other technologies that could improve our environmental data collection? (i.e. Bluetooth, low frequencies radio waves)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Do we see value in the soil moisture and temperature probes and how can we improve?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6896371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 Important for CP Trialing –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Collected over the course of the trial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82952"/>
              </p:ext>
            </p:extLst>
          </p:nvPr>
        </p:nvGraphicFramePr>
        <p:xfrm>
          <a:off x="383949" y="1143000"/>
          <a:ext cx="4759551" cy="4749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8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Envir</a:t>
                      </a:r>
                      <a:r>
                        <a:rPr lang="en-US" sz="1800" dirty="0"/>
                        <a:t>. Factor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Collection</a:t>
                      </a:r>
                      <a:r>
                        <a:rPr lang="en-US" sz="1800" baseline="0" dirty="0"/>
                        <a:t> level</a:t>
                      </a:r>
                      <a:endParaRPr lang="en-US" sz="18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4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Air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4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Rainfall/Irrigation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2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Soil Moisture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2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Soil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2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Leaf Wetness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2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Relative 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???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6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???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2057400"/>
            <a:ext cx="3733800" cy="23241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1) Regional level</a:t>
            </a:r>
            <a:r>
              <a:rPr lang="en-US" sz="2000" dirty="0"/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(50 to 100miles from the trial)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2) Site level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3) Trial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023471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VBRC Testing In Controlled Greenhouse Conditions  </a:t>
            </a:r>
            <a:br>
              <a:rPr lang="en-US" dirty="0"/>
            </a:br>
            <a:r>
              <a:rPr lang="en-US" dirty="0"/>
              <a:t>– Soil Moisture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385594" y="1143000"/>
          <a:ext cx="8459787" cy="480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37129" y="4191000"/>
            <a:ext cx="3352800" cy="304800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Four (4) probes placed in </a:t>
            </a:r>
            <a:r>
              <a:rPr lang="en-US" sz="1600" b="1" u="sng" dirty="0">
                <a:solidFill>
                  <a:schemeClr val="tx1">
                    <a:lumMod val="50000"/>
                  </a:schemeClr>
                </a:solidFill>
              </a:rPr>
              <a:t>dry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 soil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057400"/>
            <a:ext cx="3352800" cy="304800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Four (4) probes placed in </a:t>
            </a:r>
            <a:r>
              <a:rPr lang="en-US" sz="1600" b="1" u="sng" dirty="0">
                <a:solidFill>
                  <a:schemeClr val="tx1">
                    <a:lumMod val="50000"/>
                  </a:schemeClr>
                </a:solidFill>
              </a:rPr>
              <a:t>saturated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 soil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5197784" y="5418515"/>
            <a:ext cx="304800" cy="533400"/>
          </a:xfrm>
          <a:prstGeom prst="down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 rot="16200000">
            <a:off x="5917561" y="4501887"/>
            <a:ext cx="288617" cy="1303338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0863" y="4628247"/>
            <a:ext cx="914400" cy="3810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</a:rPr>
              <a:t>48hrs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0183" y="2730500"/>
            <a:ext cx="1600200" cy="60960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</a:rPr>
              <a:t>~48hrs for wet probes to recalibrate to dry conditions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3876" y="3079750"/>
            <a:ext cx="1831183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FF0000"/>
                </a:solidFill>
              </a:rPr>
              <a:t>Dry probes responded immediately to moisture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5301048" y="2730500"/>
            <a:ext cx="0" cy="13081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583641" y="2514600"/>
            <a:ext cx="688755" cy="132715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525238" y="554829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Probes were switched: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u="sng" dirty="0">
                <a:solidFill>
                  <a:schemeClr val="tx1">
                    <a:lumMod val="50000"/>
                  </a:schemeClr>
                </a:solidFill>
              </a:rPr>
              <a:t>Wet to dry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1400" b="1" u="sng" dirty="0">
                <a:solidFill>
                  <a:schemeClr val="tx1">
                    <a:lumMod val="50000"/>
                  </a:schemeClr>
                </a:solidFill>
              </a:rPr>
              <a:t>dry to wet </a:t>
            </a:r>
          </a:p>
        </p:txBody>
      </p:sp>
    </p:spTree>
    <p:extLst>
      <p:ext uri="{BB962C8B-B14F-4D97-AF65-F5344CB8AC3E}">
        <p14:creationId xmlns:p14="http://schemas.microsoft.com/office/powerpoint/2010/main" val="3105569668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of Soil Temperature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65" y="766863"/>
            <a:ext cx="4396535" cy="2521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1" y="738107"/>
            <a:ext cx="4286250" cy="26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39" y="3435040"/>
            <a:ext cx="4441219" cy="2587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460" y="3477085"/>
            <a:ext cx="4251370" cy="25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585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Soil Moisture Readings Within and Among Trials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765031"/>
            <a:ext cx="3277318" cy="1092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3289031"/>
            <a:ext cx="3277318" cy="1092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4889231"/>
            <a:ext cx="3277318" cy="1092469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159" y="1295400"/>
            <a:ext cx="4672042" cy="46482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Three locations with six probes spread across two trials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Trial 1: Apollo Irrigation trial (HAP008)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Trial 1a: low irrigation for activation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Trial 1b: high irrigation for activation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Trial 2: Apollo mixture protocol (HAP001)</a:t>
            </a:r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within trials were always well correlated (&gt;0.83)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among trials was not necessarily well correlated (0.43 to 0.92)</a:t>
            </a:r>
          </a:p>
          <a:p>
            <a:pPr lvl="1"/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Conclusions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Place probes in each trial that requires soil moisture data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19700" y="1401609"/>
            <a:ext cx="1371600" cy="4318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Location 1: USSI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7695" y="2956624"/>
            <a:ext cx="1371600" cy="4318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Location 2: USSA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7695" y="4561803"/>
            <a:ext cx="1371600" cy="4318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Location 2: USNR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0541" y="1020742"/>
            <a:ext cx="3745959" cy="3889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b="1" u="sng" dirty="0">
                <a:solidFill>
                  <a:schemeClr val="tx1">
                    <a:lumMod val="50000"/>
                  </a:schemeClr>
                </a:solidFill>
              </a:rPr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31000894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Soil temperature</a:t>
            </a:r>
          </a:p>
          <a:p>
            <a:pPr lvl="1"/>
            <a:r>
              <a:rPr lang="en-US" dirty="0"/>
              <a:t>Soil probes were both ACCURATE and PRECISE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b="1" dirty="0"/>
              <a:t>Soil moisture</a:t>
            </a:r>
          </a:p>
          <a:p>
            <a:pPr lvl="1"/>
            <a:r>
              <a:rPr lang="en-US" dirty="0"/>
              <a:t>PRECISION </a:t>
            </a:r>
          </a:p>
          <a:p>
            <a:pPr lvl="2"/>
            <a:r>
              <a:rPr lang="en-US" dirty="0"/>
              <a:t>Trends were very similar between two probes within a trial</a:t>
            </a:r>
          </a:p>
          <a:p>
            <a:pPr lvl="2"/>
            <a:r>
              <a:rPr lang="en-US" dirty="0"/>
              <a:t>Often 20 to 40% variability when placed within a given trial</a:t>
            </a:r>
          </a:p>
          <a:p>
            <a:pPr lvl="3"/>
            <a:r>
              <a:rPr lang="en-US" dirty="0"/>
              <a:t>This variability is not unexpected for soil moisture sensors</a:t>
            </a:r>
          </a:p>
          <a:p>
            <a:pPr lvl="3"/>
            <a:r>
              <a:rPr lang="en-US" dirty="0"/>
              <a:t>Due to probe-to-probe variability or variability in the field???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ACCURACY</a:t>
            </a:r>
          </a:p>
          <a:p>
            <a:pPr lvl="2"/>
            <a:r>
              <a:rPr lang="en-US" dirty="0"/>
              <a:t>Probes responsive to rainfall/irrigation events</a:t>
            </a:r>
          </a:p>
          <a:p>
            <a:pPr lvl="2"/>
            <a:r>
              <a:rPr lang="en-US" dirty="0"/>
              <a:t>Capture minor diurnal moisture fluctuations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9656678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and the Need for Environmental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Corn tolerance to Apollo was marginal in 2016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Selectivity was seemingly driven by the position of the herbicide in the soil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Speculated that cool, wet soil conditions or the ‘right’ amount of rainfall could cause unacceptable crop injury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Soil moisture and temperature sensors were implemented to address the following objectives: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 weather date to </a:t>
            </a:r>
            <a:r>
              <a:rPr lang="en-US" dirty="0">
                <a:solidFill>
                  <a:srgbClr val="FF0000"/>
                </a:solidFill>
              </a:rPr>
              <a:t>model injury from Apollo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Investigate outliers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 field trials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5066918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Commitment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47" y="1219200"/>
            <a:ext cx="8459787" cy="4730750"/>
          </a:xfrm>
        </p:spPr>
        <p:txBody>
          <a:bodyPr/>
          <a:lstStyle/>
          <a:p>
            <a:pPr>
              <a:tabLst>
                <a:tab pos="5948363" algn="l"/>
              </a:tabLst>
            </a:pPr>
            <a:r>
              <a:rPr lang="en-US" dirty="0"/>
              <a:t>Prep loggers	10min/logger</a:t>
            </a:r>
          </a:p>
          <a:p>
            <a:pPr lvl="1">
              <a:tabLst>
                <a:tab pos="5948363" algn="l"/>
              </a:tabLst>
            </a:pPr>
            <a:r>
              <a:rPr lang="en-US" dirty="0"/>
              <a:t>Replace batteries and tips</a:t>
            </a:r>
          </a:p>
          <a:p>
            <a:pPr lvl="1">
              <a:tabLst>
                <a:tab pos="5948363" algn="l"/>
              </a:tabLst>
            </a:pPr>
            <a:r>
              <a:rPr lang="en-US" dirty="0"/>
              <a:t>Program and launch logger</a:t>
            </a:r>
          </a:p>
          <a:p>
            <a:pPr lvl="1">
              <a:tabLst>
                <a:tab pos="5948363" algn="l"/>
              </a:tabLst>
            </a:pPr>
            <a:endParaRPr lang="en-US" dirty="0"/>
          </a:p>
          <a:p>
            <a:pPr>
              <a:tabLst>
                <a:tab pos="5948363" algn="l"/>
              </a:tabLst>
            </a:pPr>
            <a:r>
              <a:rPr lang="en-US" dirty="0"/>
              <a:t>Ship loggers	2min/logger</a:t>
            </a:r>
          </a:p>
          <a:p>
            <a:pPr>
              <a:tabLst>
                <a:tab pos="5948363" algn="l"/>
              </a:tabLst>
            </a:pPr>
            <a:endParaRPr lang="en-US" dirty="0"/>
          </a:p>
          <a:p>
            <a:pPr>
              <a:tabLst>
                <a:tab pos="5948363" algn="l"/>
              </a:tabLst>
            </a:pPr>
            <a:r>
              <a:rPr lang="en-US" dirty="0"/>
              <a:t>Receive, download data, convert data	10min/logger</a:t>
            </a:r>
          </a:p>
          <a:p>
            <a:pPr>
              <a:tabLst>
                <a:tab pos="5948363" algn="l"/>
              </a:tabLst>
            </a:pPr>
            <a:endParaRPr lang="en-US" dirty="0"/>
          </a:p>
          <a:p>
            <a:pPr>
              <a:tabLst>
                <a:tab pos="5948363" algn="l"/>
              </a:tabLst>
            </a:pPr>
            <a:r>
              <a:rPr lang="en-US" dirty="0"/>
              <a:t>Total time per logger	22min/logger</a:t>
            </a:r>
          </a:p>
          <a:p>
            <a:pPr>
              <a:tabLst>
                <a:tab pos="5948363" algn="l"/>
              </a:tabLst>
            </a:pPr>
            <a:endParaRPr lang="en-US" dirty="0"/>
          </a:p>
          <a:p>
            <a:pPr marL="0" indent="0">
              <a:buNone/>
              <a:tabLst>
                <a:tab pos="5948363" algn="l"/>
              </a:tabLst>
            </a:pPr>
            <a:r>
              <a:rPr lang="en-US" b="1" dirty="0"/>
              <a:t>Time spent with 116 Apollo loggers in VBRC	43hours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47094872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 Bruns - </a:t>
            </a:r>
            <a:r>
              <a:rPr lang="en-US" i="1" dirty="0" err="1"/>
              <a:t>PlantCare</a:t>
            </a:r>
            <a:r>
              <a:rPr lang="en-US" i="1" dirty="0"/>
              <a:t> Mini-Loggers are compact, rugged and easy to deploy and retrieve captured soil temperature and moisture data and should be considered for future use in field trials.</a:t>
            </a:r>
          </a:p>
          <a:p>
            <a:endParaRPr lang="en-US" dirty="0"/>
          </a:p>
          <a:p>
            <a:r>
              <a:rPr lang="en-US" dirty="0"/>
              <a:t>Further work is needed to better understand:</a:t>
            </a:r>
          </a:p>
          <a:p>
            <a:pPr lvl="1"/>
            <a:r>
              <a:rPr lang="en-US" dirty="0"/>
              <a:t>Logger to logger variability for % relative soil moisture</a:t>
            </a:r>
          </a:p>
          <a:p>
            <a:pPr lvl="1"/>
            <a:r>
              <a:rPr lang="en-US" dirty="0"/>
              <a:t>Translation of % relative soil moisture (does 100% really mean @ field capacity?)</a:t>
            </a:r>
          </a:p>
          <a:p>
            <a:pPr lvl="1"/>
            <a:r>
              <a:rPr lang="en-US" dirty="0"/>
              <a:t>Include Seed Care trials in the analysis</a:t>
            </a:r>
          </a:p>
          <a:p>
            <a:pPr lvl="1"/>
            <a:endParaRPr lang="en-US" dirty="0"/>
          </a:p>
          <a:p>
            <a:r>
              <a:rPr lang="en-US" dirty="0"/>
              <a:t>Keep time commitment in mind for central location (~22min per probe)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76362291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Scientists</a:t>
            </a:r>
            <a:r>
              <a:rPr lang="en-US" dirty="0"/>
              <a:t> – Should we do anything differently?</a:t>
            </a:r>
          </a:p>
          <a:p>
            <a:endParaRPr lang="en-US" dirty="0"/>
          </a:p>
          <a:p>
            <a:r>
              <a:rPr lang="en-US" b="1" dirty="0"/>
              <a:t>TPL/FPCs</a:t>
            </a:r>
            <a:r>
              <a:rPr lang="en-US" dirty="0"/>
              <a:t> - Is there value in these probes?</a:t>
            </a:r>
          </a:p>
          <a:p>
            <a:endParaRPr lang="en-US" dirty="0"/>
          </a:p>
          <a:p>
            <a:r>
              <a:rPr lang="en-US" dirty="0"/>
              <a:t>Should we do a more detailed analysis and reconvene before planning meeting?</a:t>
            </a:r>
          </a:p>
          <a:p>
            <a:pPr lvl="1"/>
            <a:r>
              <a:rPr lang="en-US" dirty="0"/>
              <a:t>Will have correlation to Apollo injury data</a:t>
            </a:r>
          </a:p>
          <a:p>
            <a:pPr lvl="1"/>
            <a:r>
              <a:rPr lang="en-US" dirty="0"/>
              <a:t>Can try and gain better understanding of outliers</a:t>
            </a:r>
          </a:p>
          <a:p>
            <a:pPr lvl="1"/>
            <a:r>
              <a:rPr lang="en-US" dirty="0"/>
              <a:t>Need to better understand soil moisture reading through VBRC trials under controlled settings</a:t>
            </a:r>
          </a:p>
          <a:p>
            <a:pPr lvl="1"/>
            <a:r>
              <a:rPr lang="en-US" dirty="0"/>
              <a:t>Will answer question: How many probes per site are necessary?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9291836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34086" y="3812899"/>
            <a:ext cx="938415" cy="3300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Down Arrow 8"/>
          <p:cNvSpPr/>
          <p:nvPr/>
        </p:nvSpPr>
        <p:spPr bwMode="auto">
          <a:xfrm>
            <a:off x="6603880" y="4326854"/>
            <a:ext cx="362516" cy="726697"/>
          </a:xfrm>
          <a:prstGeom prst="downArrow">
            <a:avLst/>
          </a:prstGeom>
          <a:solidFill>
            <a:schemeClr val="accent2"/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 Important for CP Trialing –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Collected over the course of the trial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Types of data:</a:t>
            </a:r>
          </a:p>
          <a:p>
            <a:pPr lvl="1"/>
            <a:r>
              <a:rPr lang="en-US" dirty="0"/>
              <a:t>Rainfall/Irrigation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Soil moisture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Soil temperature</a:t>
            </a:r>
          </a:p>
          <a:p>
            <a:pPr lvl="1"/>
            <a:r>
              <a:rPr lang="en-US" dirty="0"/>
              <a:t>Leaf wetness</a:t>
            </a:r>
          </a:p>
          <a:p>
            <a:pPr lvl="1"/>
            <a:r>
              <a:rPr lang="en-US" dirty="0"/>
              <a:t>Relative humidity</a:t>
            </a:r>
          </a:p>
          <a:p>
            <a:pPr lvl="1"/>
            <a:r>
              <a:rPr lang="en-US" dirty="0"/>
              <a:t>???</a:t>
            </a:r>
          </a:p>
          <a:p>
            <a:pPr lvl="1"/>
            <a:endParaRPr lang="en-US" dirty="0"/>
          </a:p>
          <a:p>
            <a:r>
              <a:rPr lang="en-US" b="1" dirty="0"/>
              <a:t>Data Collection Location and Specificity</a:t>
            </a:r>
          </a:p>
          <a:p>
            <a:pPr lvl="1"/>
            <a:r>
              <a:rPr lang="en-US" dirty="0"/>
              <a:t>Regional level (within 50 – 100 miles)</a:t>
            </a:r>
          </a:p>
          <a:p>
            <a:pPr lvl="1"/>
            <a:r>
              <a:rPr lang="en-US" dirty="0"/>
              <a:t>Site level (at the trial site)</a:t>
            </a:r>
          </a:p>
          <a:p>
            <a:pPr lvl="1"/>
            <a:r>
              <a:rPr lang="en-US" dirty="0"/>
              <a:t>Trial level (within a trial)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26" y="2673441"/>
            <a:ext cx="3326474" cy="1799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156" y="1028700"/>
            <a:ext cx="2228850" cy="1940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rved Left Arrow 7"/>
          <p:cNvSpPr/>
          <p:nvPr/>
        </p:nvSpPr>
        <p:spPr bwMode="auto">
          <a:xfrm rot="19853031">
            <a:off x="6236498" y="1180348"/>
            <a:ext cx="734765" cy="1998334"/>
          </a:xfrm>
          <a:prstGeom prst="curvedLeftArrow">
            <a:avLst/>
          </a:prstGeom>
          <a:solidFill>
            <a:schemeClr val="accent2"/>
          </a:solidFill>
          <a:ln w="63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5726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Comparability of Air Temp vs Soil Temp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8027110" cy="4017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0" y="1066800"/>
            <a:ext cx="8027110" cy="40171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1371600" y="5334000"/>
            <a:ext cx="990600" cy="0"/>
          </a:xfrm>
          <a:prstGeom prst="line">
            <a:avLst/>
          </a:prstGeom>
          <a:ln>
            <a:solidFill>
              <a:srgbClr val="C00000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371600" y="5658136"/>
            <a:ext cx="990600" cy="0"/>
          </a:xfrm>
          <a:prstGeom prst="line">
            <a:avLst/>
          </a:prstGeom>
          <a:ln>
            <a:solidFill>
              <a:srgbClr val="C00000"/>
            </a:solidFill>
            <a:prstDash val="sysDash"/>
            <a:headEnd type="none" w="sm" len="sm"/>
            <a:tailEnd type="none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4988257" y="5352006"/>
            <a:ext cx="990600" cy="0"/>
          </a:xfrm>
          <a:prstGeom prst="line">
            <a:avLst/>
          </a:prstGeom>
          <a:ln>
            <a:solidFill>
              <a:srgbClr val="0070C0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4988257" y="5671969"/>
            <a:ext cx="990600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none" w="sm" len="sm"/>
            <a:tailEnd type="none" w="sm" len="sm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38400" y="5167193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Daily Soil </a:t>
            </a:r>
            <a:r>
              <a:rPr lang="en-US" dirty="0" err="1"/>
              <a:t>Tavg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27024" y="54864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Daily Soil </a:t>
            </a:r>
            <a:r>
              <a:rPr lang="en-US" dirty="0" err="1"/>
              <a:t>Tmin</a:t>
            </a:r>
            <a:r>
              <a:rPr lang="en-US" dirty="0"/>
              <a:t>/</a:t>
            </a:r>
            <a:r>
              <a:rPr lang="en-US" dirty="0" err="1"/>
              <a:t>Tmax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0" y="51816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Daily Air </a:t>
            </a:r>
            <a:r>
              <a:rPr lang="en-US" dirty="0" err="1"/>
              <a:t>Tavg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0" y="5533976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Daily Air </a:t>
            </a:r>
            <a:r>
              <a:rPr lang="en-US" dirty="0" err="1"/>
              <a:t>Tmin</a:t>
            </a:r>
            <a:r>
              <a:rPr lang="en-US" dirty="0"/>
              <a:t>/</a:t>
            </a:r>
            <a:r>
              <a:rPr lang="en-US" dirty="0" err="1"/>
              <a:t>Tmax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52500" y="6387152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Source: ND Agricultural Weather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1855" y="874026"/>
            <a:ext cx="5562600" cy="40772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F0000"/>
                </a:solidFill>
              </a:rPr>
              <a:t>Air temperature is not a good proxy for soil temperature!</a:t>
            </a:r>
          </a:p>
        </p:txBody>
      </p:sp>
    </p:spTree>
    <p:extLst>
      <p:ext uri="{BB962C8B-B14F-4D97-AF65-F5344CB8AC3E}">
        <p14:creationId xmlns:p14="http://schemas.microsoft.com/office/powerpoint/2010/main" val="22779755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Problem</a:t>
            </a:r>
            <a:r>
              <a:rPr lang="en-US" dirty="0"/>
              <a:t>: Environmental Data Capture Hardware/Software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9" y="1214422"/>
            <a:ext cx="4214842" cy="47307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Portability: </a:t>
            </a:r>
            <a:r>
              <a:rPr lang="en-US" dirty="0"/>
              <a:t>Chasing pests in remote locations… has to “work off the grid”</a:t>
            </a:r>
          </a:p>
          <a:p>
            <a:endParaRPr lang="en-US" b="1" dirty="0"/>
          </a:p>
          <a:p>
            <a:r>
              <a:rPr lang="en-US" b="1" dirty="0"/>
              <a:t>Usability: </a:t>
            </a:r>
            <a:r>
              <a:rPr lang="en-US" dirty="0"/>
              <a:t>Software requires a </a:t>
            </a:r>
            <a:r>
              <a:rPr lang="en-US" dirty="0" err="1"/>
              <a:t>HelpDesk</a:t>
            </a:r>
            <a:r>
              <a:rPr lang="en-US" dirty="0"/>
              <a:t> ticket</a:t>
            </a:r>
          </a:p>
          <a:p>
            <a:pPr lvl="1"/>
            <a:r>
              <a:rPr lang="en-US" u="sng" dirty="0"/>
              <a:t>Potential solutions: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Portal apps</a:t>
            </a:r>
          </a:p>
          <a:p>
            <a:pPr lvl="2"/>
            <a:r>
              <a:rPr lang="en-US" dirty="0"/>
              <a:t>Bluetooth</a:t>
            </a:r>
          </a:p>
          <a:p>
            <a:pPr lvl="2"/>
            <a:r>
              <a:rPr lang="en-US" dirty="0"/>
              <a:t>???</a:t>
            </a:r>
          </a:p>
          <a:p>
            <a:pPr marL="857250" lvl="2" indent="0">
              <a:buNone/>
            </a:pPr>
            <a:endParaRPr lang="en-US" dirty="0"/>
          </a:p>
          <a:p>
            <a:r>
              <a:rPr lang="en-US" b="1" dirty="0"/>
              <a:t>Power supply: </a:t>
            </a:r>
            <a:r>
              <a:rPr lang="en-US" dirty="0"/>
              <a:t>need devices that can be powered in remote locations for months</a:t>
            </a:r>
            <a:endParaRPr lang="en-US" u="sng" dirty="0"/>
          </a:p>
          <a:p>
            <a:pPr lvl="1"/>
            <a:r>
              <a:rPr lang="en-US" u="sng" dirty="0"/>
              <a:t>Potential solutions: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Battery, solar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723900"/>
            <a:ext cx="2857500" cy="3412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36" y="3809999"/>
            <a:ext cx="2985463" cy="21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949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9184"/>
            <a:ext cx="3328750" cy="2137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 </a:t>
            </a:r>
            <a:r>
              <a:rPr lang="en-US" dirty="0"/>
              <a:t>for Soil Moisture and Temperature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990600"/>
            <a:ext cx="6188106" cy="495457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PlantCare</a:t>
            </a:r>
            <a:r>
              <a:rPr lang="en-US" baseline="30000" dirty="0" err="1"/>
              <a:t>TM</a:t>
            </a:r>
            <a:r>
              <a:rPr lang="en-US" dirty="0"/>
              <a:t> Soil Probes</a:t>
            </a:r>
          </a:p>
          <a:p>
            <a:pPr lvl="1"/>
            <a:r>
              <a:rPr lang="en-US" dirty="0"/>
              <a:t>Record </a:t>
            </a:r>
            <a:r>
              <a:rPr lang="en-US" b="1" u="sng" dirty="0"/>
              <a:t>soil moisture </a:t>
            </a:r>
            <a:r>
              <a:rPr lang="en-US" dirty="0"/>
              <a:t>and </a:t>
            </a:r>
            <a:r>
              <a:rPr lang="en-US" b="1" u="sng" dirty="0"/>
              <a:t>soil temperature</a:t>
            </a:r>
          </a:p>
          <a:p>
            <a:pPr lvl="1"/>
            <a:r>
              <a:rPr lang="en-US" dirty="0"/>
              <a:t>Durable and simple to launch</a:t>
            </a:r>
          </a:p>
          <a:p>
            <a:pPr lvl="1"/>
            <a:r>
              <a:rPr lang="en-US" dirty="0"/>
              <a:t>Use portal app, no software required</a:t>
            </a:r>
          </a:p>
          <a:p>
            <a:pPr lvl="1"/>
            <a:r>
              <a:rPr lang="en-US" dirty="0"/>
              <a:t>Novel soil moisture recording</a:t>
            </a:r>
          </a:p>
          <a:p>
            <a:pPr lvl="2"/>
            <a:r>
              <a:rPr lang="en-US" b="1" dirty="0"/>
              <a:t>micro-thermal measuring</a:t>
            </a:r>
            <a:r>
              <a:rPr lang="en-US" dirty="0"/>
              <a:t>: cooling time is measured, which allows a statement about the water content of the soil </a:t>
            </a:r>
          </a:p>
          <a:p>
            <a:pPr lvl="2"/>
            <a:r>
              <a:rPr lang="en-US" b="1" dirty="0"/>
              <a:t>Output</a:t>
            </a:r>
            <a:r>
              <a:rPr lang="en-US" dirty="0"/>
              <a:t>: relative moisture percentage (%)</a:t>
            </a:r>
          </a:p>
          <a:p>
            <a:endParaRPr lang="en-US" b="1" dirty="0"/>
          </a:p>
          <a:p>
            <a:pPr>
              <a:spcAft>
                <a:spcPts val="0"/>
              </a:spcAft>
            </a:pPr>
            <a:r>
              <a:rPr lang="en-US" dirty="0"/>
              <a:t>Weed Control APOLLO trials: 116 probes,               three protocols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Seed Care Pythium trials: ~60 probes,                        two protocols; excluded from this analysis</a:t>
            </a:r>
          </a:p>
          <a:p>
            <a:pPr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136" y="167593"/>
            <a:ext cx="1868187" cy="4052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9826"/>
            <a:ext cx="4270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Patent for soil moisture probe:</a:t>
            </a:r>
            <a:r>
              <a:rPr lang="en-US" dirty="0">
                <a:hlinkClick r:id="rId5"/>
              </a:rPr>
              <a:t> http://www.google.sr/patents/US8001990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36235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Process for Soil Probes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4775329" cy="30957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Loggers were </a:t>
            </a:r>
            <a:r>
              <a:rPr lang="en-US" b="1" dirty="0">
                <a:solidFill>
                  <a:srgbClr val="FF0000"/>
                </a:solidFill>
              </a:rPr>
              <a:t>launched and shipped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from a </a:t>
            </a:r>
            <a:r>
              <a:rPr lang="en-US" b="1" dirty="0">
                <a:solidFill>
                  <a:srgbClr val="FF0000"/>
                </a:solidFill>
              </a:rPr>
              <a:t>central locations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2591387" y="1817589"/>
            <a:ext cx="172052" cy="468411"/>
          </a:xfrm>
          <a:prstGeom prst="downArrow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7864" y="2366978"/>
            <a:ext cx="516155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 err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4355" y="2368327"/>
            <a:ext cx="4775329" cy="3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Scientist </a:t>
            </a:r>
            <a:r>
              <a:rPr lang="en-US" b="1" kern="0" dirty="0">
                <a:solidFill>
                  <a:srgbClr val="FF0000"/>
                </a:solidFill>
              </a:rPr>
              <a:t>placed</a:t>
            </a:r>
            <a:r>
              <a:rPr lang="en-US" kern="0" dirty="0">
                <a:solidFill>
                  <a:srgbClr val="FF0000"/>
                </a:solidFill>
              </a:rPr>
              <a:t> 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loggers in the appropriate trial and plot at planting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1888" y="3543170"/>
            <a:ext cx="4775329" cy="3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endParaRPr lang="en-US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78976" y="3519249"/>
            <a:ext cx="4775329" cy="3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Scientist </a:t>
            </a:r>
            <a:r>
              <a:rPr lang="en-US" b="1" kern="0" dirty="0">
                <a:solidFill>
                  <a:srgbClr val="FF0000"/>
                </a:solidFill>
              </a:rPr>
              <a:t>removed</a:t>
            </a:r>
            <a:r>
              <a:rPr lang="en-US" kern="0" dirty="0">
                <a:solidFill>
                  <a:srgbClr val="FF0000"/>
                </a:solidFill>
              </a:rPr>
              <a:t> 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loggers at the appropriate time as per instructions and shipped loggers back to central location.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2591387" y="3025409"/>
            <a:ext cx="172052" cy="468411"/>
          </a:xfrm>
          <a:prstGeom prst="downArrow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2591387" y="4495800"/>
            <a:ext cx="172052" cy="468411"/>
          </a:xfrm>
          <a:prstGeom prst="downArrow">
            <a:avLst/>
          </a:prstGeom>
          <a:noFill/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78976" y="5026936"/>
            <a:ext cx="4775329" cy="3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●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27622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1144588" indent="-287338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19250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0939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511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0083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655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22713" indent="-295275" algn="l" defTabSz="957263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Data </a:t>
            </a:r>
            <a:r>
              <a:rPr lang="en-US" b="1" kern="0" dirty="0">
                <a:solidFill>
                  <a:srgbClr val="FF0000"/>
                </a:solidFill>
              </a:rPr>
              <a:t>downloaded</a:t>
            </a:r>
            <a:r>
              <a:rPr lang="en-US" kern="0" dirty="0">
                <a:solidFill>
                  <a:srgbClr val="FF0000"/>
                </a:solidFill>
              </a:rPr>
              <a:t> 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b="1" kern="0" dirty="0">
                <a:solidFill>
                  <a:srgbClr val="FF0000"/>
                </a:solidFill>
              </a:rPr>
              <a:t>compiled</a:t>
            </a:r>
            <a:r>
              <a:rPr lang="en-US" kern="0" dirty="0">
                <a:solidFill>
                  <a:srgbClr val="FF0000"/>
                </a:solidFill>
              </a:rPr>
              <a:t> 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at </a:t>
            </a:r>
            <a:r>
              <a:rPr lang="en-US" b="1" kern="0" dirty="0">
                <a:solidFill>
                  <a:srgbClr val="FF0000"/>
                </a:solidFill>
              </a:rPr>
              <a:t>central locations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63" y="381000"/>
            <a:ext cx="3589337" cy="2692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62" y="3352800"/>
            <a:ext cx="3589337" cy="2692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5833486"/>
            <a:ext cx="4784884" cy="457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*22 minutes per logger for entire process</a:t>
            </a:r>
          </a:p>
        </p:txBody>
      </p:sp>
    </p:spTree>
    <p:extLst>
      <p:ext uri="{BB962C8B-B14F-4D97-AF65-F5344CB8AC3E}">
        <p14:creationId xmlns:p14="http://schemas.microsoft.com/office/powerpoint/2010/main" val="49658349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 bwMode="auto">
          <a:xfrm>
            <a:off x="80036" y="5628194"/>
            <a:ext cx="8987764" cy="44051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4035" y="379503"/>
            <a:ext cx="4576565" cy="91440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33" y="454415"/>
            <a:ext cx="3657600" cy="812800"/>
          </a:xfrm>
        </p:spPr>
        <p:txBody>
          <a:bodyPr/>
          <a:lstStyle/>
          <a:p>
            <a:r>
              <a:rPr lang="en-US" dirty="0"/>
              <a:t>Trials in IL (Silt Clay Loam)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0" y="1931130"/>
            <a:ext cx="5205413" cy="301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668" y="1777403"/>
            <a:ext cx="3753332" cy="3483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433" y="5670027"/>
            <a:ext cx="1164182" cy="3866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66380" y="9906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6 probes (WC096 to WC101) (3 in)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53317" y="347624"/>
            <a:ext cx="914400" cy="33910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Ref Data ISWS* (bare - 4 in)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386613"/>
            <a:ext cx="397843" cy="9340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53317" y="684092"/>
            <a:ext cx="914400" cy="33910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Ref Data ISWS* (sod - 4 in)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7552" y="495300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Measurement day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033" y="567002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* Reference data from ISWS; 80km southwest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" y="2207309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Daily Soil </a:t>
            </a:r>
            <a:r>
              <a:rPr lang="en-US" sz="1400" dirty="0" err="1"/>
              <a:t>Tavg</a:t>
            </a:r>
            <a:r>
              <a:rPr lang="en-US" sz="1400" dirty="0"/>
              <a:t> (C)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9469" y="284553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dirty="0"/>
              <a:t>Daily Soil </a:t>
            </a:r>
            <a:r>
              <a:rPr lang="en-US" sz="1050" dirty="0" err="1"/>
              <a:t>Tmin</a:t>
            </a:r>
            <a:r>
              <a:rPr lang="en-US" sz="1050" dirty="0"/>
              <a:t> (C)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4663488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dirty="0"/>
              <a:t>Daily Soil </a:t>
            </a:r>
            <a:r>
              <a:rPr lang="en-US" sz="1050" dirty="0" err="1"/>
              <a:t>Tmax</a:t>
            </a:r>
            <a:r>
              <a:rPr lang="en-US" sz="1050" dirty="0"/>
              <a:t> (C) 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105400" y="174008"/>
            <a:ext cx="3962400" cy="1308100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36" y="1644176"/>
            <a:ext cx="9011290" cy="3851892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5642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Moisture (</a:t>
            </a:r>
            <a:r>
              <a:rPr lang="en-US" dirty="0" err="1"/>
              <a:t>Eure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HAP008-2017US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Classification: INTERNAL USE ONLY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33"/>
          <a:stretch/>
        </p:blipFill>
        <p:spPr>
          <a:xfrm>
            <a:off x="3528074" y="381000"/>
            <a:ext cx="5989421" cy="3126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642" b="7911"/>
          <a:stretch/>
        </p:blipFill>
        <p:spPr>
          <a:xfrm>
            <a:off x="3469460" y="3172752"/>
            <a:ext cx="6053404" cy="2923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063" y="1121788"/>
            <a:ext cx="3055937" cy="10386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0.5in precipitation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between application and emergence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939791"/>
            <a:ext cx="3055937" cy="10386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2in precipitation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between application and emergence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419600" y="2514601"/>
            <a:ext cx="1219200" cy="228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43400" y="5257800"/>
            <a:ext cx="1143000" cy="3048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947155"/>
            <a:ext cx="5915602" cy="415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050" dirty="0"/>
              <a:t>Soil Texture –Clay Loam (34% sand, 44% silt, 22% clay)</a:t>
            </a:r>
          </a:p>
        </p:txBody>
      </p:sp>
    </p:spTree>
    <p:extLst>
      <p:ext uri="{BB962C8B-B14F-4D97-AF65-F5344CB8AC3E}">
        <p14:creationId xmlns:p14="http://schemas.microsoft.com/office/powerpoint/2010/main" val="247457354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Landscape_Template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Syngenta: For external use only">
  <a:themeElements>
    <a:clrScheme name="Syngenta 2007">
      <a:dk1>
        <a:srgbClr val="626469"/>
      </a:dk1>
      <a:lt1>
        <a:srgbClr val="FFFFFF"/>
      </a:lt1>
      <a:dk2>
        <a:srgbClr val="5F7800"/>
      </a:dk2>
      <a:lt2>
        <a:srgbClr val="FFB400"/>
      </a:lt2>
      <a:accent1>
        <a:srgbClr val="00A0BE"/>
      </a:accent1>
      <a:accent2>
        <a:srgbClr val="AAB400"/>
      </a:accent2>
      <a:accent3>
        <a:srgbClr val="EB8200"/>
      </a:accent3>
      <a:accent4>
        <a:srgbClr val="82C8DC"/>
      </a:accent4>
      <a:accent5>
        <a:srgbClr val="FFB400"/>
      </a:accent5>
      <a:accent6>
        <a:srgbClr val="5F7800"/>
      </a:accent6>
      <a:hlink>
        <a:srgbClr val="EB8200"/>
      </a:hlink>
      <a:folHlink>
        <a:srgbClr val="82C8DC"/>
      </a:folHlink>
    </a:clrScheme>
    <a:fontScheme name="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635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2"/>
        </a:solidFill>
        <a:ln w="635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normAutofit/>
      </a:bodyPr>
      <a:lstStyle>
        <a:defPPr>
          <a:spcBef>
            <a:spcPts val="600"/>
          </a:spcBef>
          <a:defRPr sz="20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Landscape_Template</Template>
  <TotalTime>1954</TotalTime>
  <Words>1453</Words>
  <Application>Microsoft Office PowerPoint</Application>
  <PresentationFormat>On-screen Show (4:3)</PresentationFormat>
  <Paragraphs>258</Paragraphs>
  <Slides>22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Landscape_Template</vt:lpstr>
      <vt:lpstr>Syngenta: For external use only</vt:lpstr>
      <vt:lpstr>Weather Data: It’s Not Like Horseshoes and Hand Grenades</vt:lpstr>
      <vt:lpstr>Apollo and the Need for Environmental Data</vt:lpstr>
      <vt:lpstr>Environmental Variables Important for CP Trialing – Collected over the course of the trial</vt:lpstr>
      <vt:lpstr>An Example of Comparability of Air Temp vs Soil Temp</vt:lpstr>
      <vt:lpstr>The Problem: Environmental Data Capture Hardware/Software Challenges</vt:lpstr>
      <vt:lpstr>A Solution for Soil Moisture and Temperature </vt:lpstr>
      <vt:lpstr>2017 Process for Soil Probes</vt:lpstr>
      <vt:lpstr>Trials in IL (Silt Clay Loam)</vt:lpstr>
      <vt:lpstr>Soil Moisture (Eure)  HAP008-2017US</vt:lpstr>
      <vt:lpstr>PowerPoint Presentation</vt:lpstr>
      <vt:lpstr>Max PHYGEN - Minnesota</vt:lpstr>
      <vt:lpstr>Soil Moisture and Temperature Probe Comparison of Trials Conducted in Fine Soils with Greater than 2% OM</vt:lpstr>
      <vt:lpstr>PHYGEN 28DAT</vt:lpstr>
      <vt:lpstr>Conclusions</vt:lpstr>
      <vt:lpstr>Environmental Variables Important for CP Trialing – Collected over the course of the trial</vt:lpstr>
      <vt:lpstr>VBRC Testing In Controlled Greenhouse Conditions   – Soil Moisture</vt:lpstr>
      <vt:lpstr>Precision of Soil Temperature Measurements</vt:lpstr>
      <vt:lpstr>Correlation of Soil Moisture Readings Within and Among Trials</vt:lpstr>
      <vt:lpstr>Conclusions</vt:lpstr>
      <vt:lpstr>Time Commitment </vt:lpstr>
      <vt:lpstr>Recommendations</vt:lpstr>
      <vt:lpstr>Key Questions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Care(TM) Soil Probe Project – Preliminary Check of Accuracy and Precsion</dc:title>
  <dc:creator>Syngenta</dc:creator>
  <cp:lastModifiedBy>Santander Daniel USGR</cp:lastModifiedBy>
  <cp:revision>116</cp:revision>
  <dcterms:created xsi:type="dcterms:W3CDTF">2017-11-08T14:37:59Z</dcterms:created>
  <dcterms:modified xsi:type="dcterms:W3CDTF">2020-10-02T20:26:02Z</dcterms:modified>
</cp:coreProperties>
</file>